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6.xml" ContentType="application/vnd.openxmlformats-officedocument.presentationml.notesSlide+xml"/>
  <Override PartName="/ppt/theme/themeOverride13.xml" ContentType="application/vnd.openxmlformats-officedocument.themeOverride+xml"/>
  <Override PartName="/ppt/notesSlides/notesSlide7.xml" ContentType="application/vnd.openxmlformats-officedocument.presentationml.notesSlide+xml"/>
  <Override PartName="/ppt/theme/themeOverride14.xml" ContentType="application/vnd.openxmlformats-officedocument.themeOverride+xml"/>
  <Override PartName="/ppt/notesSlides/notesSlide8.xml" ContentType="application/vnd.openxmlformats-officedocument.presentationml.notesSlide+xml"/>
  <Override PartName="/ppt/theme/themeOverride15.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3" r:id="rId3"/>
    <p:sldMasterId id="2147483683" r:id="rId4"/>
    <p:sldMasterId id="2147483693" r:id="rId5"/>
  </p:sldMasterIdLst>
  <p:notesMasterIdLst>
    <p:notesMasterId r:id="rId71"/>
  </p:notesMasterIdLst>
  <p:sldIdLst>
    <p:sldId id="1965" r:id="rId6"/>
    <p:sldId id="2069" r:id="rId7"/>
    <p:sldId id="1992" r:id="rId8"/>
    <p:sldId id="2103" r:id="rId9"/>
    <p:sldId id="2024" r:id="rId10"/>
    <p:sldId id="2034" r:id="rId11"/>
    <p:sldId id="2031" r:id="rId12"/>
    <p:sldId id="1966" r:id="rId13"/>
    <p:sldId id="1967" r:id="rId14"/>
    <p:sldId id="1968" r:id="rId15"/>
    <p:sldId id="1969" r:id="rId16"/>
    <p:sldId id="2032" r:id="rId17"/>
    <p:sldId id="2041" r:id="rId18"/>
    <p:sldId id="2038" r:id="rId19"/>
    <p:sldId id="2040" r:id="rId20"/>
    <p:sldId id="2039" r:id="rId21"/>
    <p:sldId id="2043" r:id="rId22"/>
    <p:sldId id="2042" r:id="rId23"/>
    <p:sldId id="1979" r:id="rId24"/>
    <p:sldId id="2044" r:id="rId25"/>
    <p:sldId id="2106" r:id="rId26"/>
    <p:sldId id="1970" r:id="rId27"/>
    <p:sldId id="1996" r:id="rId28"/>
    <p:sldId id="1998" r:id="rId29"/>
    <p:sldId id="2016" r:id="rId30"/>
    <p:sldId id="2019" r:id="rId31"/>
    <p:sldId id="2020" r:id="rId32"/>
    <p:sldId id="1978" r:id="rId33"/>
    <p:sldId id="1999" r:id="rId34"/>
    <p:sldId id="2048" r:id="rId35"/>
    <p:sldId id="2001" r:id="rId36"/>
    <p:sldId id="2049" r:id="rId37"/>
    <p:sldId id="2050" r:id="rId38"/>
    <p:sldId id="2051" r:id="rId39"/>
    <p:sldId id="2052" r:id="rId40"/>
    <p:sldId id="2070" r:id="rId41"/>
    <p:sldId id="2104" r:id="rId42"/>
    <p:sldId id="2002" r:id="rId43"/>
    <p:sldId id="1981" r:id="rId44"/>
    <p:sldId id="2021" r:id="rId45"/>
    <p:sldId id="2098" r:id="rId46"/>
    <p:sldId id="2099" r:id="rId47"/>
    <p:sldId id="2006" r:id="rId48"/>
    <p:sldId id="1982" r:id="rId49"/>
    <p:sldId id="2101" r:id="rId50"/>
    <p:sldId id="2056" r:id="rId51"/>
    <p:sldId id="1983" r:id="rId52"/>
    <p:sldId id="2088" r:id="rId53"/>
    <p:sldId id="2089" r:id="rId54"/>
    <p:sldId id="2071" r:id="rId55"/>
    <p:sldId id="2090" r:id="rId56"/>
    <p:sldId id="2091" r:id="rId57"/>
    <p:sldId id="2092" r:id="rId58"/>
    <p:sldId id="2073" r:id="rId59"/>
    <p:sldId id="2074" r:id="rId60"/>
    <p:sldId id="2075" r:id="rId61"/>
    <p:sldId id="2093" r:id="rId62"/>
    <p:sldId id="2094" r:id="rId63"/>
    <p:sldId id="2095" r:id="rId64"/>
    <p:sldId id="2096" r:id="rId65"/>
    <p:sldId id="2035" r:id="rId66"/>
    <p:sldId id="2060" r:id="rId67"/>
    <p:sldId id="2061" r:id="rId68"/>
    <p:sldId id="2066" r:id="rId69"/>
    <p:sldId id="197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144"/>
    <a:srgbClr val="000000"/>
    <a:srgbClr val="016483"/>
    <a:srgbClr val="2F2361"/>
    <a:srgbClr val="0E2F4A"/>
    <a:srgbClr val="8A33D1"/>
    <a:srgbClr val="32265E"/>
    <a:srgbClr val="281E66"/>
    <a:srgbClr val="FFFFFF"/>
    <a:srgbClr val="2962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showGuides="1">
      <p:cViewPr varScale="1">
        <p:scale>
          <a:sx n="86" d="100"/>
          <a:sy n="86" d="100"/>
        </p:scale>
        <p:origin x="55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77F89-BA3C-4B7D-89E4-EE605A7518B7}" type="datetimeFigureOut">
              <a:rPr lang="en-IN" smtClean="0"/>
              <a:t>06-05-2021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0F3E8-FC69-4886-8386-0ED46DA455A0}" type="slidenum">
              <a:rPr lang="en-IN" smtClean="0"/>
              <a:t>‹#›</a:t>
            </a:fld>
            <a:endParaRPr lang="en-IN"/>
          </a:p>
        </p:txBody>
      </p:sp>
    </p:spTree>
    <p:extLst>
      <p:ext uri="{BB962C8B-B14F-4D97-AF65-F5344CB8AC3E}">
        <p14:creationId xmlns:p14="http://schemas.microsoft.com/office/powerpoint/2010/main" val="2027460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3CF5D1-E0FE-460E-BB3D-B37A835A6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57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985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445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37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01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42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08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761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70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F66F-FE55-480A-A387-FE8C72FD12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5E7B1D-1F18-4B33-BAFA-2906D9F17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618061-ABDB-47F5-A6AE-1BE657A92346}"/>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85DD3307-D9A7-4068-BE31-2765ECAD00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005328-037B-4311-9CAA-8287224CA1AD}"/>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3933801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C0EF-7E82-4877-A96A-6FC6541D15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9FC90-F983-4F18-AE04-F175B0C198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ED6FF7-0EA1-4228-87EA-EAEFEEBC2AE2}"/>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A16BCF61-1F9C-4B55-9FBD-7561508796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FF09A7-D682-4967-AAEF-94E32C7C4988}"/>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1137549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DAB5E3-ABB5-4DAC-B9A7-AF14930190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DB18C2-3BC9-4C7D-B4DC-3DB70AF794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88D20A-E771-4572-923D-5E6E3DE76457}"/>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4A2E3613-D9BC-4FD5-9562-340515800E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1B5EEC-6651-4C03-95D4-F88E0CC3FC44}"/>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3245589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1" y="0"/>
            <a:ext cx="12192001" cy="6858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9285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250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80804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202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28275365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0839A5C-EEE3-4982-A5D2-9CB167589D41}"/>
              </a:ext>
            </a:extLst>
          </p:cNvPr>
          <p:cNvSpPr>
            <a:spLocks noGrp="1"/>
          </p:cNvSpPr>
          <p:nvPr>
            <p:ph type="pic" sz="quarter" idx="10"/>
          </p:nvPr>
        </p:nvSpPr>
        <p:spPr>
          <a:xfrm>
            <a:off x="781742" y="647700"/>
            <a:ext cx="5314258" cy="5525438"/>
          </a:xfrm>
          <a:custGeom>
            <a:avLst/>
            <a:gdLst>
              <a:gd name="connsiteX0" fmla="*/ 0 w 11050876"/>
              <a:gd name="connsiteY0" fmla="*/ 0 h 11050876"/>
              <a:gd name="connsiteX1" fmla="*/ 11050876 w 11050876"/>
              <a:gd name="connsiteY1" fmla="*/ 0 h 11050876"/>
              <a:gd name="connsiteX2" fmla="*/ 11050876 w 11050876"/>
              <a:gd name="connsiteY2" fmla="*/ 11050876 h 11050876"/>
              <a:gd name="connsiteX3" fmla="*/ 0 w 11050876"/>
              <a:gd name="connsiteY3" fmla="*/ 11050876 h 11050876"/>
            </a:gdLst>
            <a:ahLst/>
            <a:cxnLst>
              <a:cxn ang="0">
                <a:pos x="connsiteX0" y="connsiteY0"/>
              </a:cxn>
              <a:cxn ang="0">
                <a:pos x="connsiteX1" y="connsiteY1"/>
              </a:cxn>
              <a:cxn ang="0">
                <a:pos x="connsiteX2" y="connsiteY2"/>
              </a:cxn>
              <a:cxn ang="0">
                <a:pos x="connsiteX3" y="connsiteY3"/>
              </a:cxn>
            </a:cxnLst>
            <a:rect l="l" t="t" r="r" b="b"/>
            <a:pathLst>
              <a:path w="11050876" h="11050876">
                <a:moveTo>
                  <a:pt x="0" y="0"/>
                </a:moveTo>
                <a:lnTo>
                  <a:pt x="11050876" y="0"/>
                </a:lnTo>
                <a:lnTo>
                  <a:pt x="11050876" y="11050876"/>
                </a:lnTo>
                <a:lnTo>
                  <a:pt x="0" y="11050876"/>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AD2B8E5A-2BD1-4898-9EAD-B8153950C4EC}"/>
              </a:ext>
            </a:extLst>
          </p:cNvPr>
          <p:cNvSpPr>
            <a:spLocks noGrp="1"/>
          </p:cNvSpPr>
          <p:nvPr>
            <p:ph type="pic" sz="quarter" idx="11"/>
          </p:nvPr>
        </p:nvSpPr>
        <p:spPr>
          <a:xfrm>
            <a:off x="6096000" y="64770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A70770E0-20BD-4707-B1C1-A9B6F017F0D6}"/>
              </a:ext>
            </a:extLst>
          </p:cNvPr>
          <p:cNvSpPr>
            <a:spLocks noGrp="1"/>
          </p:cNvSpPr>
          <p:nvPr>
            <p:ph type="pic" sz="quarter" idx="12"/>
          </p:nvPr>
        </p:nvSpPr>
        <p:spPr>
          <a:xfrm>
            <a:off x="6096000" y="340995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197675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800" fill="hold"/>
                                        <p:tgtEl>
                                          <p:spTgt spid="34"/>
                                        </p:tgtEl>
                                        <p:attrNameLst>
                                          <p:attrName>ppt_x</p:attrName>
                                        </p:attrNameLst>
                                      </p:cBhvr>
                                      <p:tavLst>
                                        <p:tav tm="0">
                                          <p:val>
                                            <p:strVal val="0-#ppt_w/2"/>
                                          </p:val>
                                        </p:tav>
                                        <p:tav tm="100000">
                                          <p:val>
                                            <p:strVal val="#ppt_x"/>
                                          </p:val>
                                        </p:tav>
                                      </p:tavLst>
                                    </p:anim>
                                    <p:anim calcmode="lin" valueType="num">
                                      <p:cBhvr additive="base">
                                        <p:cTn id="8" dur="18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0-#ppt_w/2"/>
                                          </p:val>
                                        </p:tav>
                                        <p:tav tm="100000">
                                          <p:val>
                                            <p:strVal val="#ppt_x"/>
                                          </p:val>
                                        </p:tav>
                                      </p:tavLst>
                                    </p:anim>
                                    <p:anim calcmode="lin" valueType="num">
                                      <p:cBhvr additive="base">
                                        <p:cTn id="12" dur="17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700" fill="hold"/>
                                        <p:tgtEl>
                                          <p:spTgt spid="36"/>
                                        </p:tgtEl>
                                        <p:attrNameLst>
                                          <p:attrName>ppt_x</p:attrName>
                                        </p:attrNameLst>
                                      </p:cBhvr>
                                      <p:tavLst>
                                        <p:tav tm="0">
                                          <p:val>
                                            <p:strVal val="0-#ppt_w/2"/>
                                          </p:val>
                                        </p:tav>
                                        <p:tav tm="100000">
                                          <p:val>
                                            <p:strVal val="#ppt_x"/>
                                          </p:val>
                                        </p:tav>
                                      </p:tavLst>
                                    </p:anim>
                                    <p:anim calcmode="lin" valueType="num">
                                      <p:cBhvr additive="base">
                                        <p:cTn id="16" dur="17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B8D9FE0-2BB0-4951-87E4-EC751C0312CD}"/>
              </a:ext>
            </a:extLst>
          </p:cNvPr>
          <p:cNvSpPr>
            <a:spLocks noGrp="1"/>
          </p:cNvSpPr>
          <p:nvPr>
            <p:ph type="pic" sz="quarter" idx="10"/>
          </p:nvPr>
        </p:nvSpPr>
        <p:spPr>
          <a:xfrm>
            <a:off x="781742" y="647700"/>
            <a:ext cx="5314258" cy="5524500"/>
          </a:xfrm>
          <a:custGeom>
            <a:avLst/>
            <a:gdLst>
              <a:gd name="connsiteX0" fmla="*/ 0 w 10172699"/>
              <a:gd name="connsiteY0" fmla="*/ 0 h 11049000"/>
              <a:gd name="connsiteX1" fmla="*/ 10172699 w 10172699"/>
              <a:gd name="connsiteY1" fmla="*/ 0 h 11049000"/>
              <a:gd name="connsiteX2" fmla="*/ 10172699 w 10172699"/>
              <a:gd name="connsiteY2" fmla="*/ 11049000 h 11049000"/>
              <a:gd name="connsiteX3" fmla="*/ 0 w 101726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172699" h="11049000">
                <a:moveTo>
                  <a:pt x="0" y="0"/>
                </a:moveTo>
                <a:lnTo>
                  <a:pt x="10172699" y="0"/>
                </a:lnTo>
                <a:lnTo>
                  <a:pt x="10172699"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5" name="Picture Placeholder 34">
            <a:extLst>
              <a:ext uri="{FF2B5EF4-FFF2-40B4-BE49-F238E27FC236}">
                <a16:creationId xmlns:a16="http://schemas.microsoft.com/office/drawing/2014/main" id="{A70CBB4C-B5B4-4660-817C-385F23628B9D}"/>
              </a:ext>
            </a:extLst>
          </p:cNvPr>
          <p:cNvSpPr>
            <a:spLocks noGrp="1"/>
          </p:cNvSpPr>
          <p:nvPr>
            <p:ph type="pic" sz="quarter" idx="11"/>
          </p:nvPr>
        </p:nvSpPr>
        <p:spPr>
          <a:xfrm>
            <a:off x="6096000" y="647700"/>
            <a:ext cx="5314258" cy="5524500"/>
          </a:xfrm>
          <a:custGeom>
            <a:avLst/>
            <a:gdLst>
              <a:gd name="connsiteX0" fmla="*/ 0 w 10858500"/>
              <a:gd name="connsiteY0" fmla="*/ 0 h 11049000"/>
              <a:gd name="connsiteX1" fmla="*/ 10858500 w 10858500"/>
              <a:gd name="connsiteY1" fmla="*/ 0 h 11049000"/>
              <a:gd name="connsiteX2" fmla="*/ 10858500 w 10858500"/>
              <a:gd name="connsiteY2" fmla="*/ 11049000 h 11049000"/>
              <a:gd name="connsiteX3" fmla="*/ 0 w 108585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858500" h="11049000">
                <a:moveTo>
                  <a:pt x="0" y="0"/>
                </a:moveTo>
                <a:lnTo>
                  <a:pt x="10858500" y="0"/>
                </a:lnTo>
                <a:lnTo>
                  <a:pt x="10858500"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21502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700" fill="hold"/>
                                        <p:tgtEl>
                                          <p:spTgt spid="33"/>
                                        </p:tgtEl>
                                        <p:attrNameLst>
                                          <p:attrName>ppt_x</p:attrName>
                                        </p:attrNameLst>
                                      </p:cBhvr>
                                      <p:tavLst>
                                        <p:tav tm="0">
                                          <p:val>
                                            <p:strVal val="#ppt_x"/>
                                          </p:val>
                                        </p:tav>
                                        <p:tav tm="100000">
                                          <p:val>
                                            <p:strVal val="#ppt_x"/>
                                          </p:val>
                                        </p:tav>
                                      </p:tavLst>
                                    </p:anim>
                                    <p:anim calcmode="lin" valueType="num">
                                      <p:cBhvr additive="base">
                                        <p:cTn id="8" dur="17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ppt_x"/>
                                          </p:val>
                                        </p:tav>
                                        <p:tav tm="100000">
                                          <p:val>
                                            <p:strVal val="#ppt_x"/>
                                          </p:val>
                                        </p:tav>
                                      </p:tavLst>
                                    </p:anim>
                                    <p:anim calcmode="lin" valueType="num">
                                      <p:cBhvr additive="base">
                                        <p:cTn id="12" dur="17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4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E49EDA7-E0B3-44D6-ADA1-4C6DE88415FD}"/>
              </a:ext>
            </a:extLst>
          </p:cNvPr>
          <p:cNvSpPr>
            <a:spLocks noGrp="1"/>
          </p:cNvSpPr>
          <p:nvPr>
            <p:ph type="pic" sz="quarter" idx="11"/>
          </p:nvPr>
        </p:nvSpPr>
        <p:spPr>
          <a:xfrm>
            <a:off x="78174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D3A46C86-1D5D-4D5A-81D6-35065A5DB85B}"/>
              </a:ext>
            </a:extLst>
          </p:cNvPr>
          <p:cNvSpPr>
            <a:spLocks noGrp="1"/>
          </p:cNvSpPr>
          <p:nvPr>
            <p:ph type="pic" sz="quarter" idx="12"/>
          </p:nvPr>
        </p:nvSpPr>
        <p:spPr>
          <a:xfrm>
            <a:off x="4343628" y="685038"/>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E7A46BF3-B94D-4FE7-864C-9D33C80DC724}"/>
              </a:ext>
            </a:extLst>
          </p:cNvPr>
          <p:cNvSpPr>
            <a:spLocks noGrp="1"/>
          </p:cNvSpPr>
          <p:nvPr>
            <p:ph type="pic" sz="quarter" idx="13"/>
          </p:nvPr>
        </p:nvSpPr>
        <p:spPr>
          <a:xfrm>
            <a:off x="787526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7612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9AD7-ECB4-49C8-B1FE-0B34B877F7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8EE287-EFB8-4BAB-A81E-12C643461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F71FF-6C46-44C2-BA6E-03B823CE7CB1}"/>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BFFCA5E1-8C3E-4279-B277-9084FD45BE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52C822-20DC-4646-8FBF-F611F95EDD70}"/>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37402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5_Title Slide">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0244A630-990B-44C6-B5C2-E447990CE8E6}"/>
              </a:ext>
            </a:extLst>
          </p:cNvPr>
          <p:cNvSpPr>
            <a:spLocks noGrp="1"/>
          </p:cNvSpPr>
          <p:nvPr>
            <p:ph type="pic" sz="quarter" idx="11"/>
          </p:nvPr>
        </p:nvSpPr>
        <p:spPr>
          <a:xfrm>
            <a:off x="781742" y="667131"/>
            <a:ext cx="3504744" cy="2762631"/>
          </a:xfrm>
          <a:custGeom>
            <a:avLst/>
            <a:gdLst>
              <a:gd name="connsiteX0" fmla="*/ 0 w 7010400"/>
              <a:gd name="connsiteY0" fmla="*/ 0 h 5525261"/>
              <a:gd name="connsiteX1" fmla="*/ 7010400 w 7010400"/>
              <a:gd name="connsiteY1" fmla="*/ 0 h 5525261"/>
              <a:gd name="connsiteX2" fmla="*/ 7010400 w 7010400"/>
              <a:gd name="connsiteY2" fmla="*/ 5525261 h 5525261"/>
              <a:gd name="connsiteX3" fmla="*/ 0 w 7010400"/>
              <a:gd name="connsiteY3" fmla="*/ 5525261 h 5525261"/>
            </a:gdLst>
            <a:ahLst/>
            <a:cxnLst>
              <a:cxn ang="0">
                <a:pos x="connsiteX0" y="connsiteY0"/>
              </a:cxn>
              <a:cxn ang="0">
                <a:pos x="connsiteX1" y="connsiteY1"/>
              </a:cxn>
              <a:cxn ang="0">
                <a:pos x="connsiteX2" y="connsiteY2"/>
              </a:cxn>
              <a:cxn ang="0">
                <a:pos x="connsiteX3" y="connsiteY3"/>
              </a:cxn>
            </a:cxnLst>
            <a:rect l="l" t="t" r="r" b="b"/>
            <a:pathLst>
              <a:path w="7010400" h="5525261">
                <a:moveTo>
                  <a:pt x="0" y="0"/>
                </a:moveTo>
                <a:lnTo>
                  <a:pt x="7010400" y="0"/>
                </a:lnTo>
                <a:lnTo>
                  <a:pt x="7010400" y="5525261"/>
                </a:lnTo>
                <a:lnTo>
                  <a:pt x="0" y="5525261"/>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937581DB-28D0-4142-B51E-CE474A5445BA}"/>
              </a:ext>
            </a:extLst>
          </p:cNvPr>
          <p:cNvSpPr>
            <a:spLocks noGrp="1"/>
          </p:cNvSpPr>
          <p:nvPr>
            <p:ph type="pic" sz="quarter" idx="12"/>
          </p:nvPr>
        </p:nvSpPr>
        <p:spPr>
          <a:xfrm>
            <a:off x="781742" y="3429761"/>
            <a:ext cx="7123771" cy="2743200"/>
          </a:xfrm>
          <a:custGeom>
            <a:avLst/>
            <a:gdLst>
              <a:gd name="connsiteX0" fmla="*/ 0 w 14020799"/>
              <a:gd name="connsiteY0" fmla="*/ 0 h 5486400"/>
              <a:gd name="connsiteX1" fmla="*/ 14020799 w 14020799"/>
              <a:gd name="connsiteY1" fmla="*/ 0 h 5486400"/>
              <a:gd name="connsiteX2" fmla="*/ 14020799 w 14020799"/>
              <a:gd name="connsiteY2" fmla="*/ 5486400 h 5486400"/>
              <a:gd name="connsiteX3" fmla="*/ 0 w 14020799"/>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4020799" h="5486400">
                <a:moveTo>
                  <a:pt x="0" y="0"/>
                </a:moveTo>
                <a:lnTo>
                  <a:pt x="14020799" y="0"/>
                </a:lnTo>
                <a:lnTo>
                  <a:pt x="14020799"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1B605010-9C23-46F9-B058-970E7275A1D0}"/>
              </a:ext>
            </a:extLst>
          </p:cNvPr>
          <p:cNvSpPr>
            <a:spLocks noGrp="1"/>
          </p:cNvSpPr>
          <p:nvPr>
            <p:ph type="pic" sz="quarter" idx="13"/>
          </p:nvPr>
        </p:nvSpPr>
        <p:spPr>
          <a:xfrm>
            <a:off x="7905514" y="647700"/>
            <a:ext cx="3504744" cy="5525261"/>
          </a:xfrm>
          <a:custGeom>
            <a:avLst/>
            <a:gdLst>
              <a:gd name="connsiteX0" fmla="*/ 0 w 7010401"/>
              <a:gd name="connsiteY0" fmla="*/ 0 h 11050522"/>
              <a:gd name="connsiteX1" fmla="*/ 7010401 w 7010401"/>
              <a:gd name="connsiteY1" fmla="*/ 0 h 11050522"/>
              <a:gd name="connsiteX2" fmla="*/ 7010401 w 7010401"/>
              <a:gd name="connsiteY2" fmla="*/ 11050522 h 11050522"/>
              <a:gd name="connsiteX3" fmla="*/ 0 w 7010401"/>
              <a:gd name="connsiteY3" fmla="*/ 11050522 h 11050522"/>
            </a:gdLst>
            <a:ahLst/>
            <a:cxnLst>
              <a:cxn ang="0">
                <a:pos x="connsiteX0" y="connsiteY0"/>
              </a:cxn>
              <a:cxn ang="0">
                <a:pos x="connsiteX1" y="connsiteY1"/>
              </a:cxn>
              <a:cxn ang="0">
                <a:pos x="connsiteX2" y="connsiteY2"/>
              </a:cxn>
              <a:cxn ang="0">
                <a:pos x="connsiteX3" y="connsiteY3"/>
              </a:cxn>
            </a:cxnLst>
            <a:rect l="l" t="t" r="r" b="b"/>
            <a:pathLst>
              <a:path w="7010401" h="11050522">
                <a:moveTo>
                  <a:pt x="0" y="0"/>
                </a:moveTo>
                <a:lnTo>
                  <a:pt x="7010401" y="0"/>
                </a:lnTo>
                <a:lnTo>
                  <a:pt x="7010401" y="11050522"/>
                </a:lnTo>
                <a:lnTo>
                  <a:pt x="0" y="11050522"/>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8663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1+#ppt_w/2"/>
                                          </p:val>
                                        </p:tav>
                                        <p:tav tm="100000">
                                          <p:val>
                                            <p:strVal val="#ppt_x"/>
                                          </p:val>
                                        </p:tav>
                                      </p:tavLst>
                                    </p:anim>
                                    <p:anim calcmode="lin" valueType="num">
                                      <p:cBhvr additive="base">
                                        <p:cTn id="16"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6_Title Slide">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55541C4D-A1D1-493A-8547-B708240F2F00}"/>
              </a:ext>
            </a:extLst>
          </p:cNvPr>
          <p:cNvSpPr>
            <a:spLocks noGrp="1"/>
          </p:cNvSpPr>
          <p:nvPr>
            <p:ph type="pic" sz="quarter" idx="11"/>
          </p:nvPr>
        </p:nvSpPr>
        <p:spPr>
          <a:xfrm>
            <a:off x="848968" y="4357771"/>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10323BDD-FDAD-4B17-9EC0-CBB895127DE2}"/>
              </a:ext>
            </a:extLst>
          </p:cNvPr>
          <p:cNvSpPr>
            <a:spLocks noGrp="1"/>
          </p:cNvSpPr>
          <p:nvPr>
            <p:ph type="pic" sz="quarter" idx="12"/>
          </p:nvPr>
        </p:nvSpPr>
        <p:spPr>
          <a:xfrm>
            <a:off x="4353711"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7B9D4458-5A68-4C82-9759-3F61B7D6A093}"/>
              </a:ext>
            </a:extLst>
          </p:cNvPr>
          <p:cNvSpPr>
            <a:spLocks noGrp="1"/>
          </p:cNvSpPr>
          <p:nvPr>
            <p:ph type="pic" sz="quarter" idx="13"/>
          </p:nvPr>
        </p:nvSpPr>
        <p:spPr>
          <a:xfrm>
            <a:off x="7858455"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11187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ppt_x"/>
                                          </p:val>
                                        </p:tav>
                                        <p:tav tm="100000">
                                          <p:val>
                                            <p:strVal val="#ppt_x"/>
                                          </p:val>
                                        </p:tav>
                                      </p:tavLst>
                                    </p:anim>
                                    <p:anim calcmode="lin" valueType="num">
                                      <p:cBhvr additive="base">
                                        <p:cTn id="16"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311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029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93319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464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513204255"/>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941558"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570116"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198674"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8827232"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46267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653061E-2779-4EFF-BF84-F1B5F2D81EBA}"/>
              </a:ext>
            </a:extLst>
          </p:cNvPr>
          <p:cNvSpPr>
            <a:spLocks noGrp="1"/>
          </p:cNvSpPr>
          <p:nvPr>
            <p:ph type="pic" sz="quarter" idx="10"/>
          </p:nvPr>
        </p:nvSpPr>
        <p:spPr>
          <a:xfrm>
            <a:off x="1129792"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7" name="Picture Placeholder 36">
            <a:extLst>
              <a:ext uri="{FF2B5EF4-FFF2-40B4-BE49-F238E27FC236}">
                <a16:creationId xmlns:a16="http://schemas.microsoft.com/office/drawing/2014/main" id="{AE90204E-199C-481E-8013-7C54CDD4743D}"/>
              </a:ext>
            </a:extLst>
          </p:cNvPr>
          <p:cNvSpPr>
            <a:spLocks noGrp="1"/>
          </p:cNvSpPr>
          <p:nvPr>
            <p:ph type="pic" sz="quarter" idx="11"/>
          </p:nvPr>
        </p:nvSpPr>
        <p:spPr>
          <a:xfrm>
            <a:off x="3758350" y="1523297"/>
            <a:ext cx="2389598" cy="3773308"/>
          </a:xfrm>
          <a:custGeom>
            <a:avLst/>
            <a:gdLst>
              <a:gd name="connsiteX0" fmla="*/ 0 w 4779818"/>
              <a:gd name="connsiteY0" fmla="*/ 0 h 7546615"/>
              <a:gd name="connsiteX1" fmla="*/ 4779818 w 4779818"/>
              <a:gd name="connsiteY1" fmla="*/ 0 h 7546615"/>
              <a:gd name="connsiteX2" fmla="*/ 4779818 w 4779818"/>
              <a:gd name="connsiteY2" fmla="*/ 7546615 h 7546615"/>
              <a:gd name="connsiteX3" fmla="*/ 0 w 4779818"/>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8" h="7546615">
                <a:moveTo>
                  <a:pt x="0" y="0"/>
                </a:moveTo>
                <a:lnTo>
                  <a:pt x="4779818" y="0"/>
                </a:lnTo>
                <a:lnTo>
                  <a:pt x="4779818"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8" name="Picture Placeholder 37">
            <a:extLst>
              <a:ext uri="{FF2B5EF4-FFF2-40B4-BE49-F238E27FC236}">
                <a16:creationId xmlns:a16="http://schemas.microsoft.com/office/drawing/2014/main" id="{E4475584-DE42-4020-9019-068CD00F6E10}"/>
              </a:ext>
            </a:extLst>
          </p:cNvPr>
          <p:cNvSpPr>
            <a:spLocks noGrp="1"/>
          </p:cNvSpPr>
          <p:nvPr>
            <p:ph type="pic" sz="quarter" idx="12"/>
          </p:nvPr>
        </p:nvSpPr>
        <p:spPr>
          <a:xfrm>
            <a:off x="6386908" y="1523297"/>
            <a:ext cx="2389597" cy="3773308"/>
          </a:xfrm>
          <a:custGeom>
            <a:avLst/>
            <a:gdLst>
              <a:gd name="connsiteX0" fmla="*/ 0 w 4779817"/>
              <a:gd name="connsiteY0" fmla="*/ 0 h 7546615"/>
              <a:gd name="connsiteX1" fmla="*/ 4779817 w 4779817"/>
              <a:gd name="connsiteY1" fmla="*/ 0 h 7546615"/>
              <a:gd name="connsiteX2" fmla="*/ 4779817 w 4779817"/>
              <a:gd name="connsiteY2" fmla="*/ 7546615 h 7546615"/>
              <a:gd name="connsiteX3" fmla="*/ 0 w 4779817"/>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7" h="7546615">
                <a:moveTo>
                  <a:pt x="0" y="0"/>
                </a:moveTo>
                <a:lnTo>
                  <a:pt x="4779817" y="0"/>
                </a:lnTo>
                <a:lnTo>
                  <a:pt x="4779817"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9" name="Picture Placeholder 38">
            <a:extLst>
              <a:ext uri="{FF2B5EF4-FFF2-40B4-BE49-F238E27FC236}">
                <a16:creationId xmlns:a16="http://schemas.microsoft.com/office/drawing/2014/main" id="{AC906728-1C5F-456C-B403-496C021794AF}"/>
              </a:ext>
            </a:extLst>
          </p:cNvPr>
          <p:cNvSpPr>
            <a:spLocks noGrp="1"/>
          </p:cNvSpPr>
          <p:nvPr>
            <p:ph type="pic" sz="quarter" idx="13"/>
          </p:nvPr>
        </p:nvSpPr>
        <p:spPr>
          <a:xfrm>
            <a:off x="9015466" y="1523297"/>
            <a:ext cx="2389597" cy="3773308"/>
          </a:xfrm>
          <a:custGeom>
            <a:avLst/>
            <a:gdLst>
              <a:gd name="connsiteX0" fmla="*/ 0 w 4779816"/>
              <a:gd name="connsiteY0" fmla="*/ 0 h 7546615"/>
              <a:gd name="connsiteX1" fmla="*/ 4779816 w 4779816"/>
              <a:gd name="connsiteY1" fmla="*/ 0 h 7546615"/>
              <a:gd name="connsiteX2" fmla="*/ 4779816 w 4779816"/>
              <a:gd name="connsiteY2" fmla="*/ 7546615 h 7546615"/>
              <a:gd name="connsiteX3" fmla="*/ 0 w 4779816"/>
              <a:gd name="connsiteY3" fmla="*/ 7546615 h 7546615"/>
            </a:gdLst>
            <a:ahLst/>
            <a:cxnLst>
              <a:cxn ang="0">
                <a:pos x="connsiteX0" y="connsiteY0"/>
              </a:cxn>
              <a:cxn ang="0">
                <a:pos x="connsiteX1" y="connsiteY1"/>
              </a:cxn>
              <a:cxn ang="0">
                <a:pos x="connsiteX2" y="connsiteY2"/>
              </a:cxn>
              <a:cxn ang="0">
                <a:pos x="connsiteX3" y="connsiteY3"/>
              </a:cxn>
            </a:cxnLst>
            <a:rect l="l" t="t" r="r" b="b"/>
            <a:pathLst>
              <a:path w="4779816" h="7546615">
                <a:moveTo>
                  <a:pt x="0" y="0"/>
                </a:moveTo>
                <a:lnTo>
                  <a:pt x="4779816" y="0"/>
                </a:lnTo>
                <a:lnTo>
                  <a:pt x="4779816" y="7546615"/>
                </a:lnTo>
                <a:lnTo>
                  <a:pt x="0" y="7546615"/>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425817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3" name="Picture Placeholder 6"/>
          <p:cNvSpPr>
            <a:spLocks noGrp="1"/>
          </p:cNvSpPr>
          <p:nvPr>
            <p:ph type="pic" sz="quarter" idx="21"/>
          </p:nvPr>
        </p:nvSpPr>
        <p:spPr>
          <a:xfrm>
            <a:off x="2663464" y="0"/>
            <a:ext cx="9528536" cy="6858000"/>
          </a:xfrm>
          <a:prstGeom prst="rect">
            <a:avLst/>
          </a:prstGeom>
          <a:pattFill prst="pct5">
            <a:fgClr>
              <a:srgbClr val="DEE2E4"/>
            </a:fgClr>
            <a:bgClr>
              <a:srgbClr val="A0ACB1"/>
            </a:bgClr>
          </a:pattFill>
        </p:spPr>
        <p:txBody>
          <a:bodyPr/>
          <a:lstStyle/>
          <a:p>
            <a:endParaRPr lang="en-US"/>
          </a:p>
        </p:txBody>
      </p:sp>
    </p:spTree>
    <p:extLst>
      <p:ext uri="{BB962C8B-B14F-4D97-AF65-F5344CB8AC3E}">
        <p14:creationId xmlns:p14="http://schemas.microsoft.com/office/powerpoint/2010/main" val="293672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C3FE-B6A6-4EF2-B5D9-1504661E5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C0B4267-C28D-4921-9CB1-F0B63A0B86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8702F-3968-4297-8019-0DA5624548BB}"/>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18474B6D-B251-4CC9-8631-FDC659FF63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55E8C8-4CDC-4A17-9AF2-15838042742C}"/>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5326897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29ECCF-26E4-460B-B63D-0178A5C20500}"/>
              </a:ext>
            </a:extLst>
          </p:cNvPr>
          <p:cNvSpPr/>
          <p:nvPr/>
        </p:nvSpPr>
        <p:spPr>
          <a:xfrm>
            <a:off x="781742" y="647700"/>
            <a:ext cx="10628516" cy="5524500"/>
          </a:xfrm>
          <a:prstGeom prst="rect">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354412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6471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71734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3640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2960575" y="251257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3" name="Picture Placeholder 75">
            <a:extLst>
              <a:ext uri="{FF2B5EF4-FFF2-40B4-BE49-F238E27FC236}">
                <a16:creationId xmlns:a16="http://schemas.microsoft.com/office/drawing/2014/main" id="{B73DCDD3-849B-48E9-9914-DC8C6C493025}"/>
              </a:ext>
            </a:extLst>
          </p:cNvPr>
          <p:cNvSpPr>
            <a:spLocks noGrp="1"/>
          </p:cNvSpPr>
          <p:nvPr>
            <p:ph type="pic" sz="quarter" idx="25"/>
          </p:nvPr>
        </p:nvSpPr>
        <p:spPr>
          <a:xfrm>
            <a:off x="-177423" y="284578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4" name="Picture Placeholder 75">
            <a:extLst>
              <a:ext uri="{FF2B5EF4-FFF2-40B4-BE49-F238E27FC236}">
                <a16:creationId xmlns:a16="http://schemas.microsoft.com/office/drawing/2014/main" id="{8083A199-38E5-4ACB-BD72-CEC6E71018D7}"/>
              </a:ext>
            </a:extLst>
          </p:cNvPr>
          <p:cNvSpPr>
            <a:spLocks noGrp="1"/>
          </p:cNvSpPr>
          <p:nvPr>
            <p:ph type="pic" sz="quarter" idx="26"/>
          </p:nvPr>
        </p:nvSpPr>
        <p:spPr>
          <a:xfrm>
            <a:off x="2480191" y="4288872"/>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7" name="Picture Placeholder 75">
            <a:extLst>
              <a:ext uri="{FF2B5EF4-FFF2-40B4-BE49-F238E27FC236}">
                <a16:creationId xmlns:a16="http://schemas.microsoft.com/office/drawing/2014/main" id="{30F15E57-04C6-4909-ACB4-7ACAA591DE37}"/>
              </a:ext>
            </a:extLst>
          </p:cNvPr>
          <p:cNvSpPr>
            <a:spLocks noGrp="1"/>
          </p:cNvSpPr>
          <p:nvPr>
            <p:ph type="pic" sz="quarter" idx="29"/>
          </p:nvPr>
        </p:nvSpPr>
        <p:spPr>
          <a:xfrm>
            <a:off x="-3446134" y="308710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5" name="Picture Placeholder 75">
            <a:extLst>
              <a:ext uri="{FF2B5EF4-FFF2-40B4-BE49-F238E27FC236}">
                <a16:creationId xmlns:a16="http://schemas.microsoft.com/office/drawing/2014/main" id="{86FBEEA4-D851-4A6C-878E-E42016D4A514}"/>
              </a:ext>
            </a:extLst>
          </p:cNvPr>
          <p:cNvSpPr>
            <a:spLocks noGrp="1"/>
          </p:cNvSpPr>
          <p:nvPr>
            <p:ph type="pic" sz="quarter" idx="27"/>
          </p:nvPr>
        </p:nvSpPr>
        <p:spPr>
          <a:xfrm>
            <a:off x="-805022" y="455708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
        <p:nvSpPr>
          <p:cNvPr id="6" name="Picture Placeholder 75">
            <a:extLst>
              <a:ext uri="{FF2B5EF4-FFF2-40B4-BE49-F238E27FC236}">
                <a16:creationId xmlns:a16="http://schemas.microsoft.com/office/drawing/2014/main" id="{204CD476-3BC2-488C-9229-A7DD254475EA}"/>
              </a:ext>
            </a:extLst>
          </p:cNvPr>
          <p:cNvSpPr>
            <a:spLocks noGrp="1"/>
          </p:cNvSpPr>
          <p:nvPr>
            <p:ph type="pic" sz="quarter" idx="28"/>
          </p:nvPr>
        </p:nvSpPr>
        <p:spPr>
          <a:xfrm>
            <a:off x="1840192" y="599542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36120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7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0-#ppt_w/2"/>
                                          </p:val>
                                        </p:tav>
                                        <p:tav tm="100000">
                                          <p:val>
                                            <p:strVal val="#ppt_x"/>
                                          </p:val>
                                        </p:tav>
                                      </p:tavLst>
                                    </p:anim>
                                    <p:anim calcmode="lin" valueType="num">
                                      <p:cBhvr additive="base">
                                        <p:cTn id="12" dur="1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8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500" fill="hold"/>
                                        <p:tgtEl>
                                          <p:spTgt spid="5"/>
                                        </p:tgtEl>
                                        <p:attrNameLst>
                                          <p:attrName>ppt_x</p:attrName>
                                        </p:attrNameLst>
                                      </p:cBhvr>
                                      <p:tavLst>
                                        <p:tav tm="0">
                                          <p:val>
                                            <p:strVal val="0-#ppt_w/2"/>
                                          </p:val>
                                        </p:tav>
                                        <p:tav tm="100000">
                                          <p:val>
                                            <p:strVal val="#ppt_x"/>
                                          </p:val>
                                        </p:tav>
                                      </p:tavLst>
                                    </p:anim>
                                    <p:anim calcmode="lin" valueType="num">
                                      <p:cBhvr additive="base">
                                        <p:cTn id="24" dur="1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1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1500" fill="hold"/>
                                        <p:tgtEl>
                                          <p:spTgt spid="6"/>
                                        </p:tgtEl>
                                        <p:attrNameLst>
                                          <p:attrName>ppt_x</p:attrName>
                                        </p:attrNameLst>
                                      </p:cBhvr>
                                      <p:tavLst>
                                        <p:tav tm="0">
                                          <p:val>
                                            <p:strVal val="0-#ppt_w/2"/>
                                          </p:val>
                                        </p:tav>
                                        <p:tav tm="100000">
                                          <p:val>
                                            <p:strVal val="#ppt_x"/>
                                          </p:val>
                                        </p:tav>
                                      </p:tavLst>
                                    </p:anim>
                                    <p:anim calcmode="lin" valueType="num">
                                      <p:cBhvr additive="base">
                                        <p:cTn id="2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5" grpId="0" animBg="1"/>
      <p:bldP spid="6"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3451805" y="1941447"/>
            <a:ext cx="5288390" cy="2975107"/>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accent3">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a:lvl1pPr>
          </a:lstStyle>
          <a:p>
            <a:endParaRPr lang="en-US"/>
          </a:p>
        </p:txBody>
      </p:sp>
    </p:spTree>
    <p:extLst>
      <p:ext uri="{BB962C8B-B14F-4D97-AF65-F5344CB8AC3E}">
        <p14:creationId xmlns:p14="http://schemas.microsoft.com/office/powerpoint/2010/main" val="756253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7" name="Picture Placeholder 75">
            <a:extLst>
              <a:ext uri="{FF2B5EF4-FFF2-40B4-BE49-F238E27FC236}">
                <a16:creationId xmlns:a16="http://schemas.microsoft.com/office/drawing/2014/main" id="{DE1F0CA1-994C-4B15-BD61-C1FC8BE244E3}"/>
              </a:ext>
            </a:extLst>
          </p:cNvPr>
          <p:cNvSpPr>
            <a:spLocks noGrp="1"/>
          </p:cNvSpPr>
          <p:nvPr>
            <p:ph type="pic" sz="quarter" idx="34"/>
          </p:nvPr>
        </p:nvSpPr>
        <p:spPr>
          <a:xfrm>
            <a:off x="5795324" y="-2019910"/>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8" name="Picture Placeholder 75">
            <a:extLst>
              <a:ext uri="{FF2B5EF4-FFF2-40B4-BE49-F238E27FC236}">
                <a16:creationId xmlns:a16="http://schemas.microsoft.com/office/drawing/2014/main" id="{CCDC6E92-1B4E-4F2A-BD85-917834D7D1BF}"/>
              </a:ext>
            </a:extLst>
          </p:cNvPr>
          <p:cNvSpPr>
            <a:spLocks noGrp="1"/>
          </p:cNvSpPr>
          <p:nvPr>
            <p:ph type="pic" sz="quarter" idx="35"/>
          </p:nvPr>
        </p:nvSpPr>
        <p:spPr>
          <a:xfrm>
            <a:off x="8398700" y="-5940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9" name="Picture Placeholder 75">
            <a:extLst>
              <a:ext uri="{FF2B5EF4-FFF2-40B4-BE49-F238E27FC236}">
                <a16:creationId xmlns:a16="http://schemas.microsoft.com/office/drawing/2014/main" id="{60FE58BF-2882-4922-8BE2-DC5C806999A3}"/>
              </a:ext>
            </a:extLst>
          </p:cNvPr>
          <p:cNvSpPr>
            <a:spLocks noGrp="1"/>
          </p:cNvSpPr>
          <p:nvPr>
            <p:ph type="pic" sz="quarter" idx="36"/>
          </p:nvPr>
        </p:nvSpPr>
        <p:spPr>
          <a:xfrm>
            <a:off x="11002077" y="83177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3" name="Picture Placeholder 75">
            <a:extLst>
              <a:ext uri="{FF2B5EF4-FFF2-40B4-BE49-F238E27FC236}">
                <a16:creationId xmlns:a16="http://schemas.microsoft.com/office/drawing/2014/main" id="{DFC0A416-BD43-4889-A746-153B68F952A1}"/>
              </a:ext>
            </a:extLst>
          </p:cNvPr>
          <p:cNvSpPr>
            <a:spLocks noGrp="1"/>
          </p:cNvSpPr>
          <p:nvPr>
            <p:ph type="pic" sz="quarter" idx="30"/>
          </p:nvPr>
        </p:nvSpPr>
        <p:spPr>
          <a:xfrm>
            <a:off x="3092594" y="-147069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4" name="Picture Placeholder 75">
            <a:extLst>
              <a:ext uri="{FF2B5EF4-FFF2-40B4-BE49-F238E27FC236}">
                <a16:creationId xmlns:a16="http://schemas.microsoft.com/office/drawing/2014/main" id="{0B4C680D-3D96-4F02-8FDE-6C344B4EA949}"/>
              </a:ext>
            </a:extLst>
          </p:cNvPr>
          <p:cNvSpPr>
            <a:spLocks noGrp="1"/>
          </p:cNvSpPr>
          <p:nvPr>
            <p:ph type="pic" sz="quarter" idx="31"/>
          </p:nvPr>
        </p:nvSpPr>
        <p:spPr>
          <a:xfrm>
            <a:off x="5695970" y="-4485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5" name="Picture Placeholder 75">
            <a:extLst>
              <a:ext uri="{FF2B5EF4-FFF2-40B4-BE49-F238E27FC236}">
                <a16:creationId xmlns:a16="http://schemas.microsoft.com/office/drawing/2014/main" id="{0136ECC1-14F7-404A-BB65-765B022634A5}"/>
              </a:ext>
            </a:extLst>
          </p:cNvPr>
          <p:cNvSpPr>
            <a:spLocks noGrp="1"/>
          </p:cNvSpPr>
          <p:nvPr>
            <p:ph type="pic" sz="quarter" idx="32"/>
          </p:nvPr>
        </p:nvSpPr>
        <p:spPr>
          <a:xfrm>
            <a:off x="8307095" y="1365493"/>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6" name="Picture Placeholder 75">
            <a:extLst>
              <a:ext uri="{FF2B5EF4-FFF2-40B4-BE49-F238E27FC236}">
                <a16:creationId xmlns:a16="http://schemas.microsoft.com/office/drawing/2014/main" id="{61F32264-5F7E-4A46-97AB-AABAB86F1EA9}"/>
              </a:ext>
            </a:extLst>
          </p:cNvPr>
          <p:cNvSpPr>
            <a:spLocks noGrp="1"/>
          </p:cNvSpPr>
          <p:nvPr>
            <p:ph type="pic" sz="quarter" idx="33"/>
          </p:nvPr>
        </p:nvSpPr>
        <p:spPr>
          <a:xfrm>
            <a:off x="10911794" y="2784466"/>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p:cNvSpPr>
          <p:nvPr>
            <p:ph type="pic" sz="quarter" idx="24"/>
          </p:nvPr>
        </p:nvSpPr>
        <p:spPr>
          <a:xfrm>
            <a:off x="151309" y="-1058251"/>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8" name="Picture Placeholder 75">
            <a:extLst>
              <a:ext uri="{FF2B5EF4-FFF2-40B4-BE49-F238E27FC236}">
                <a16:creationId xmlns:a16="http://schemas.microsoft.com/office/drawing/2014/main" id="{65B77482-57E1-46FD-913A-0092573AC5F1}"/>
              </a:ext>
            </a:extLst>
          </p:cNvPr>
          <p:cNvSpPr>
            <a:spLocks noGrp="1"/>
          </p:cNvSpPr>
          <p:nvPr>
            <p:ph type="pic" sz="quarter" idx="25"/>
          </p:nvPr>
        </p:nvSpPr>
        <p:spPr>
          <a:xfrm>
            <a:off x="2754685" y="367594"/>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9" name="Picture Placeholder 75">
            <a:extLst>
              <a:ext uri="{FF2B5EF4-FFF2-40B4-BE49-F238E27FC236}">
                <a16:creationId xmlns:a16="http://schemas.microsoft.com/office/drawing/2014/main" id="{B37A391A-9563-4D8D-9F81-AF2A558906BA}"/>
              </a:ext>
            </a:extLst>
          </p:cNvPr>
          <p:cNvSpPr>
            <a:spLocks noGrp="1"/>
          </p:cNvSpPr>
          <p:nvPr>
            <p:ph type="pic" sz="quarter" idx="26"/>
          </p:nvPr>
        </p:nvSpPr>
        <p:spPr>
          <a:xfrm>
            <a:off x="5358062" y="1793439"/>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0" name="Picture Placeholder 75">
            <a:extLst>
              <a:ext uri="{FF2B5EF4-FFF2-40B4-BE49-F238E27FC236}">
                <a16:creationId xmlns:a16="http://schemas.microsoft.com/office/drawing/2014/main" id="{905913FF-40D6-422E-AE96-62587D32CE1B}"/>
              </a:ext>
            </a:extLst>
          </p:cNvPr>
          <p:cNvSpPr>
            <a:spLocks noGrp="1"/>
          </p:cNvSpPr>
          <p:nvPr>
            <p:ph type="pic" sz="quarter" idx="27"/>
          </p:nvPr>
        </p:nvSpPr>
        <p:spPr>
          <a:xfrm>
            <a:off x="7969186" y="3203785"/>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
        <p:nvSpPr>
          <p:cNvPr id="11" name="Picture Placeholder 75">
            <a:extLst>
              <a:ext uri="{FF2B5EF4-FFF2-40B4-BE49-F238E27FC236}">
                <a16:creationId xmlns:a16="http://schemas.microsoft.com/office/drawing/2014/main" id="{139B3716-743D-4E4C-8E9E-28622348549F}"/>
              </a:ext>
            </a:extLst>
          </p:cNvPr>
          <p:cNvSpPr>
            <a:spLocks noGrp="1"/>
          </p:cNvSpPr>
          <p:nvPr>
            <p:ph type="pic" sz="quarter" idx="28"/>
          </p:nvPr>
        </p:nvSpPr>
        <p:spPr>
          <a:xfrm>
            <a:off x="10573886" y="4622758"/>
            <a:ext cx="3973245" cy="2235242"/>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tx1">
              <a:alpha val="4000"/>
            </a:schemeClr>
          </a:solidFill>
          <a:effectLst>
            <a:outerShdw blurRad="876300" dist="787400" dir="2400000" algn="ctr" rotWithShape="0">
              <a:schemeClr val="tx1">
                <a:alpha val="34000"/>
              </a:schemeClr>
            </a:outerShdw>
            <a:reflection blurRad="76200" stA="48000" endPos="98000" dir="5400000" sy="-100000" algn="bl" rotWithShape="0"/>
          </a:effectLst>
          <a:scene3d>
            <a:camera prst="orthographicFront">
              <a:rot lat="19848000" lon="3234000" rev="17862000"/>
            </a:camera>
            <a:lightRig rig="soft" dir="t"/>
          </a:scene3d>
          <a:sp3d extrusionH="95250" prstMaterial="plastic"/>
        </p:spPr>
        <p:txBody>
          <a:bodyPr wrap="square" anchor="ctr">
            <a:noAutofit/>
          </a:bodyPr>
          <a:lstStyle>
            <a:lvl1pPr algn="ctr">
              <a:defRPr sz="1200"/>
            </a:lvl1pPr>
          </a:lstStyle>
          <a:p>
            <a:endParaRPr lang="en-US"/>
          </a:p>
        </p:txBody>
      </p:sp>
    </p:spTree>
    <p:extLst>
      <p:ext uri="{BB962C8B-B14F-4D97-AF65-F5344CB8AC3E}">
        <p14:creationId xmlns:p14="http://schemas.microsoft.com/office/powerpoint/2010/main" val="21069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ppt_x"/>
                                          </p:val>
                                        </p:tav>
                                        <p:tav tm="100000">
                                          <p:val>
                                            <p:strVal val="#ppt_x"/>
                                          </p:val>
                                        </p:tav>
                                      </p:tavLst>
                                    </p:anim>
                                    <p:anim calcmode="lin" valueType="num">
                                      <p:cBhvr additive="base">
                                        <p:cTn id="12" dur="1500" fill="hold"/>
                                        <p:tgtEl>
                                          <p:spTgt spid="1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500" fill="hold"/>
                                        <p:tgtEl>
                                          <p:spTgt spid="19"/>
                                        </p:tgtEl>
                                        <p:attrNameLst>
                                          <p:attrName>ppt_x</p:attrName>
                                        </p:attrNameLst>
                                      </p:cBhvr>
                                      <p:tavLst>
                                        <p:tav tm="0">
                                          <p:val>
                                            <p:strVal val="#ppt_x"/>
                                          </p:val>
                                        </p:tav>
                                        <p:tav tm="100000">
                                          <p:val>
                                            <p:strVal val="#ppt_x"/>
                                          </p:val>
                                        </p:tav>
                                      </p:tavLst>
                                    </p:anim>
                                    <p:anim calcmode="lin" valueType="num">
                                      <p:cBhvr additive="base">
                                        <p:cTn id="16" dur="1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500" fill="hold"/>
                                        <p:tgtEl>
                                          <p:spTgt spid="13"/>
                                        </p:tgtEl>
                                        <p:attrNameLst>
                                          <p:attrName>ppt_x</p:attrName>
                                        </p:attrNameLst>
                                      </p:cBhvr>
                                      <p:tavLst>
                                        <p:tav tm="0">
                                          <p:val>
                                            <p:strVal val="#ppt_x"/>
                                          </p:val>
                                        </p:tav>
                                        <p:tav tm="100000">
                                          <p:val>
                                            <p:strVal val="#ppt_x"/>
                                          </p:val>
                                        </p:tav>
                                      </p:tavLst>
                                    </p:anim>
                                    <p:anim calcmode="lin" valueType="num">
                                      <p:cBhvr additive="base">
                                        <p:cTn id="20" dur="1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1500" fill="hold"/>
                                        <p:tgtEl>
                                          <p:spTgt spid="14"/>
                                        </p:tgtEl>
                                        <p:attrNameLst>
                                          <p:attrName>ppt_x</p:attrName>
                                        </p:attrNameLst>
                                      </p:cBhvr>
                                      <p:tavLst>
                                        <p:tav tm="0">
                                          <p:val>
                                            <p:strVal val="#ppt_x"/>
                                          </p:val>
                                        </p:tav>
                                        <p:tav tm="100000">
                                          <p:val>
                                            <p:strVal val="#ppt_x"/>
                                          </p:val>
                                        </p:tav>
                                      </p:tavLst>
                                    </p:anim>
                                    <p:anim calcmode="lin" valueType="num">
                                      <p:cBhvr additive="base">
                                        <p:cTn id="24" dur="1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500" fill="hold"/>
                                        <p:tgtEl>
                                          <p:spTgt spid="15"/>
                                        </p:tgtEl>
                                        <p:attrNameLst>
                                          <p:attrName>ppt_x</p:attrName>
                                        </p:attrNameLst>
                                      </p:cBhvr>
                                      <p:tavLst>
                                        <p:tav tm="0">
                                          <p:val>
                                            <p:strVal val="#ppt_x"/>
                                          </p:val>
                                        </p:tav>
                                        <p:tav tm="100000">
                                          <p:val>
                                            <p:strVal val="#ppt_x"/>
                                          </p:val>
                                        </p:tav>
                                      </p:tavLst>
                                    </p:anim>
                                    <p:anim calcmode="lin" valueType="num">
                                      <p:cBhvr additive="base">
                                        <p:cTn id="28" dur="1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6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1500" fill="hold"/>
                                        <p:tgtEl>
                                          <p:spTgt spid="16"/>
                                        </p:tgtEl>
                                        <p:attrNameLst>
                                          <p:attrName>ppt_x</p:attrName>
                                        </p:attrNameLst>
                                      </p:cBhvr>
                                      <p:tavLst>
                                        <p:tav tm="0">
                                          <p:val>
                                            <p:strVal val="#ppt_x"/>
                                          </p:val>
                                        </p:tav>
                                        <p:tav tm="100000">
                                          <p:val>
                                            <p:strVal val="#ppt_x"/>
                                          </p:val>
                                        </p:tav>
                                      </p:tavLst>
                                    </p:anim>
                                    <p:anim calcmode="lin" valueType="num">
                                      <p:cBhvr additive="base">
                                        <p:cTn id="32" dur="1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1500" fill="hold"/>
                                        <p:tgtEl>
                                          <p:spTgt spid="2"/>
                                        </p:tgtEl>
                                        <p:attrNameLst>
                                          <p:attrName>ppt_x</p:attrName>
                                        </p:attrNameLst>
                                      </p:cBhvr>
                                      <p:tavLst>
                                        <p:tav tm="0">
                                          <p:val>
                                            <p:strVal val="#ppt_x"/>
                                          </p:val>
                                        </p:tav>
                                        <p:tav tm="100000">
                                          <p:val>
                                            <p:strVal val="#ppt_x"/>
                                          </p:val>
                                        </p:tav>
                                      </p:tavLst>
                                    </p:anim>
                                    <p:anim calcmode="lin" valueType="num">
                                      <p:cBhvr additive="base">
                                        <p:cTn id="36" dur="1500" fill="hold"/>
                                        <p:tgtEl>
                                          <p:spTgt spid="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8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1500" fill="hold"/>
                                        <p:tgtEl>
                                          <p:spTgt spid="8"/>
                                        </p:tgtEl>
                                        <p:attrNameLst>
                                          <p:attrName>ppt_x</p:attrName>
                                        </p:attrNameLst>
                                      </p:cBhvr>
                                      <p:tavLst>
                                        <p:tav tm="0">
                                          <p:val>
                                            <p:strVal val="#ppt_x"/>
                                          </p:val>
                                        </p:tav>
                                        <p:tav tm="100000">
                                          <p:val>
                                            <p:strVal val="#ppt_x"/>
                                          </p:val>
                                        </p:tav>
                                      </p:tavLst>
                                    </p:anim>
                                    <p:anim calcmode="lin" valueType="num">
                                      <p:cBhvr additive="base">
                                        <p:cTn id="40" dur="1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9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1500" fill="hold"/>
                                        <p:tgtEl>
                                          <p:spTgt spid="9"/>
                                        </p:tgtEl>
                                        <p:attrNameLst>
                                          <p:attrName>ppt_x</p:attrName>
                                        </p:attrNameLst>
                                      </p:cBhvr>
                                      <p:tavLst>
                                        <p:tav tm="0">
                                          <p:val>
                                            <p:strVal val="#ppt_x"/>
                                          </p:val>
                                        </p:tav>
                                        <p:tav tm="100000">
                                          <p:val>
                                            <p:strVal val="#ppt_x"/>
                                          </p:val>
                                        </p:tav>
                                      </p:tavLst>
                                    </p:anim>
                                    <p:anim calcmode="lin" valueType="num">
                                      <p:cBhvr additive="base">
                                        <p:cTn id="44" dur="1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500" fill="hold"/>
                                        <p:tgtEl>
                                          <p:spTgt spid="10"/>
                                        </p:tgtEl>
                                        <p:attrNameLst>
                                          <p:attrName>ppt_x</p:attrName>
                                        </p:attrNameLst>
                                      </p:cBhvr>
                                      <p:tavLst>
                                        <p:tav tm="0">
                                          <p:val>
                                            <p:strVal val="#ppt_x"/>
                                          </p:val>
                                        </p:tav>
                                        <p:tav tm="100000">
                                          <p:val>
                                            <p:strVal val="#ppt_x"/>
                                          </p:val>
                                        </p:tav>
                                      </p:tavLst>
                                    </p:anim>
                                    <p:anim calcmode="lin" valueType="num">
                                      <p:cBhvr additive="base">
                                        <p:cTn id="48" dur="1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11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500" fill="hold"/>
                                        <p:tgtEl>
                                          <p:spTgt spid="11"/>
                                        </p:tgtEl>
                                        <p:attrNameLst>
                                          <p:attrName>ppt_x</p:attrName>
                                        </p:attrNameLst>
                                      </p:cBhvr>
                                      <p:tavLst>
                                        <p:tav tm="0">
                                          <p:val>
                                            <p:strVal val="#ppt_x"/>
                                          </p:val>
                                        </p:tav>
                                        <p:tav tm="100000">
                                          <p:val>
                                            <p:strVal val="#ppt_x"/>
                                          </p:val>
                                        </p:tav>
                                      </p:tavLst>
                                    </p:anim>
                                    <p:anim calcmode="lin" valueType="num">
                                      <p:cBhvr additive="base">
                                        <p:cTn id="52"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3" grpId="0" animBg="1"/>
      <p:bldP spid="14" grpId="0" animBg="1"/>
      <p:bldP spid="15" grpId="0" animBg="1"/>
      <p:bldP spid="16" grpId="0" animBg="1"/>
      <p:bldP spid="2" grpId="0" animBg="1"/>
      <p:bldP spid="8" grpId="0" animBg="1"/>
      <p:bldP spid="9" grpId="0" animBg="1"/>
      <p:bldP spid="10" grpId="0" animBg="1"/>
      <p:bldP spid="11"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48" name="Picture Placeholder 75">
            <a:extLst>
              <a:ext uri="{FF2B5EF4-FFF2-40B4-BE49-F238E27FC236}">
                <a16:creationId xmlns:a16="http://schemas.microsoft.com/office/drawing/2014/main" id="{E663C24A-6D61-4CE5-B812-FEFFD014239B}"/>
              </a:ext>
            </a:extLst>
          </p:cNvPr>
          <p:cNvSpPr>
            <a:spLocks noGrp="1" noChangeAspect="1"/>
          </p:cNvSpPr>
          <p:nvPr>
            <p:ph type="pic" sz="quarter" idx="57"/>
          </p:nvPr>
        </p:nvSpPr>
        <p:spPr>
          <a:xfrm>
            <a:off x="-657118" y="-149065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9" name="Picture Placeholder 75">
            <a:extLst>
              <a:ext uri="{FF2B5EF4-FFF2-40B4-BE49-F238E27FC236}">
                <a16:creationId xmlns:a16="http://schemas.microsoft.com/office/drawing/2014/main" id="{FC0F3EFD-29EA-4CF3-945D-F2BDFE1089BA}"/>
              </a:ext>
            </a:extLst>
          </p:cNvPr>
          <p:cNvSpPr>
            <a:spLocks noGrp="1" noChangeAspect="1"/>
          </p:cNvSpPr>
          <p:nvPr>
            <p:ph type="pic" sz="quarter" idx="58"/>
          </p:nvPr>
        </p:nvSpPr>
        <p:spPr>
          <a:xfrm>
            <a:off x="-2891069" y="-23119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1" name="Picture Placeholder 75">
            <a:extLst>
              <a:ext uri="{FF2B5EF4-FFF2-40B4-BE49-F238E27FC236}">
                <a16:creationId xmlns:a16="http://schemas.microsoft.com/office/drawing/2014/main" id="{03EDB8AD-F804-43C3-A0D1-C12D7225E290}"/>
              </a:ext>
            </a:extLst>
          </p:cNvPr>
          <p:cNvSpPr>
            <a:spLocks noGrp="1" noChangeAspect="1"/>
          </p:cNvSpPr>
          <p:nvPr>
            <p:ph type="pic" sz="quarter" idx="50"/>
          </p:nvPr>
        </p:nvSpPr>
        <p:spPr>
          <a:xfrm>
            <a:off x="1728774" y="-113977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2" name="Picture Placeholder 75">
            <a:extLst>
              <a:ext uri="{FF2B5EF4-FFF2-40B4-BE49-F238E27FC236}">
                <a16:creationId xmlns:a16="http://schemas.microsoft.com/office/drawing/2014/main" id="{C5D21686-787F-4D1D-8E80-E2508F394D2B}"/>
              </a:ext>
            </a:extLst>
          </p:cNvPr>
          <p:cNvSpPr>
            <a:spLocks noGrp="1" noChangeAspect="1"/>
          </p:cNvSpPr>
          <p:nvPr>
            <p:ph type="pic" sz="quarter" idx="51"/>
          </p:nvPr>
        </p:nvSpPr>
        <p:spPr>
          <a:xfrm>
            <a:off x="-505177" y="11968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3" name="Picture Placeholder 75">
            <a:extLst>
              <a:ext uri="{FF2B5EF4-FFF2-40B4-BE49-F238E27FC236}">
                <a16:creationId xmlns:a16="http://schemas.microsoft.com/office/drawing/2014/main" id="{A4D6FD94-3DFB-4DD1-A3E1-05F00BC1540C}"/>
              </a:ext>
            </a:extLst>
          </p:cNvPr>
          <p:cNvSpPr>
            <a:spLocks noGrp="1" noChangeAspect="1"/>
          </p:cNvSpPr>
          <p:nvPr>
            <p:ph type="pic" sz="quarter" idx="52"/>
          </p:nvPr>
        </p:nvSpPr>
        <p:spPr>
          <a:xfrm>
            <a:off x="-2739128" y="137914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8" name="Picture Placeholder 75">
            <a:extLst>
              <a:ext uri="{FF2B5EF4-FFF2-40B4-BE49-F238E27FC236}">
                <a16:creationId xmlns:a16="http://schemas.microsoft.com/office/drawing/2014/main" id="{6CAD025C-A654-4C88-A249-7079110D412A}"/>
              </a:ext>
            </a:extLst>
          </p:cNvPr>
          <p:cNvSpPr>
            <a:spLocks noGrp="1" noChangeAspect="1"/>
          </p:cNvSpPr>
          <p:nvPr>
            <p:ph type="pic" sz="quarter" idx="43"/>
          </p:nvPr>
        </p:nvSpPr>
        <p:spPr>
          <a:xfrm>
            <a:off x="3949279"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9" name="Picture Placeholder 75">
            <a:extLst>
              <a:ext uri="{FF2B5EF4-FFF2-40B4-BE49-F238E27FC236}">
                <a16:creationId xmlns:a16="http://schemas.microsoft.com/office/drawing/2014/main" id="{7D2A6AB2-B1B6-4E6E-A516-1624DC823BCE}"/>
              </a:ext>
            </a:extLst>
          </p:cNvPr>
          <p:cNvSpPr>
            <a:spLocks noGrp="1" noChangeAspect="1"/>
          </p:cNvSpPr>
          <p:nvPr>
            <p:ph type="pic" sz="quarter" idx="44"/>
          </p:nvPr>
        </p:nvSpPr>
        <p:spPr>
          <a:xfrm>
            <a:off x="1715328"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0" name="Picture Placeholder 75">
            <a:extLst>
              <a:ext uri="{FF2B5EF4-FFF2-40B4-BE49-F238E27FC236}">
                <a16:creationId xmlns:a16="http://schemas.microsoft.com/office/drawing/2014/main" id="{9DD0859E-1EE8-4927-8BB2-F5754D3BD7BB}"/>
              </a:ext>
            </a:extLst>
          </p:cNvPr>
          <p:cNvSpPr>
            <a:spLocks noGrp="1" noChangeAspect="1"/>
          </p:cNvSpPr>
          <p:nvPr>
            <p:ph type="pic" sz="quarter" idx="45"/>
          </p:nvPr>
        </p:nvSpPr>
        <p:spPr>
          <a:xfrm>
            <a:off x="-518622"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31" name="Picture Placeholder 75">
            <a:extLst>
              <a:ext uri="{FF2B5EF4-FFF2-40B4-BE49-F238E27FC236}">
                <a16:creationId xmlns:a16="http://schemas.microsoft.com/office/drawing/2014/main" id="{F9FC8C08-0383-4EC2-82BB-1133D3D229E0}"/>
              </a:ext>
            </a:extLst>
          </p:cNvPr>
          <p:cNvSpPr>
            <a:spLocks noGrp="1" noChangeAspect="1"/>
          </p:cNvSpPr>
          <p:nvPr>
            <p:ph type="pic" sz="quarter" idx="46"/>
          </p:nvPr>
        </p:nvSpPr>
        <p:spPr>
          <a:xfrm>
            <a:off x="-2752573"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6" name="Picture Placeholder 75">
            <a:extLst>
              <a:ext uri="{FF2B5EF4-FFF2-40B4-BE49-F238E27FC236}">
                <a16:creationId xmlns:a16="http://schemas.microsoft.com/office/drawing/2014/main" id="{607EBF97-CA98-44E9-938D-F451E62350C1}"/>
              </a:ext>
            </a:extLst>
          </p:cNvPr>
          <p:cNvSpPr>
            <a:spLocks noGrp="1" noChangeAspect="1"/>
          </p:cNvSpPr>
          <p:nvPr>
            <p:ph type="pic" sz="quarter" idx="37"/>
          </p:nvPr>
        </p:nvSpPr>
        <p:spPr>
          <a:xfrm>
            <a:off x="6942516" y="-68660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7" name="Picture Placeholder 75">
            <a:extLst>
              <a:ext uri="{FF2B5EF4-FFF2-40B4-BE49-F238E27FC236}">
                <a16:creationId xmlns:a16="http://schemas.microsoft.com/office/drawing/2014/main" id="{3D16D7ED-FD8B-4316-A459-2B2FB95393A8}"/>
              </a:ext>
            </a:extLst>
          </p:cNvPr>
          <p:cNvSpPr>
            <a:spLocks noGrp="1" noChangeAspect="1"/>
          </p:cNvSpPr>
          <p:nvPr>
            <p:ph type="pic" sz="quarter" idx="38"/>
          </p:nvPr>
        </p:nvSpPr>
        <p:spPr>
          <a:xfrm>
            <a:off x="4708566" y="57285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8" name="Picture Placeholder 75">
            <a:extLst>
              <a:ext uri="{FF2B5EF4-FFF2-40B4-BE49-F238E27FC236}">
                <a16:creationId xmlns:a16="http://schemas.microsoft.com/office/drawing/2014/main" id="{0CDD9022-DE91-4943-A173-2B143DF81A30}"/>
              </a:ext>
            </a:extLst>
          </p:cNvPr>
          <p:cNvSpPr>
            <a:spLocks noGrp="1" noChangeAspect="1"/>
          </p:cNvSpPr>
          <p:nvPr>
            <p:ph type="pic" sz="quarter" idx="39"/>
          </p:nvPr>
        </p:nvSpPr>
        <p:spPr>
          <a:xfrm>
            <a:off x="2474615" y="183231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9" name="Picture Placeholder 75">
            <a:extLst>
              <a:ext uri="{FF2B5EF4-FFF2-40B4-BE49-F238E27FC236}">
                <a16:creationId xmlns:a16="http://schemas.microsoft.com/office/drawing/2014/main" id="{ABE95176-571E-450E-92C4-6C81EA4C7A3E}"/>
              </a:ext>
            </a:extLst>
          </p:cNvPr>
          <p:cNvSpPr>
            <a:spLocks noGrp="1" noChangeAspect="1"/>
          </p:cNvSpPr>
          <p:nvPr>
            <p:ph type="pic" sz="quarter" idx="40"/>
          </p:nvPr>
        </p:nvSpPr>
        <p:spPr>
          <a:xfrm>
            <a:off x="240664" y="309176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0" name="Picture Placeholder 75">
            <a:extLst>
              <a:ext uri="{FF2B5EF4-FFF2-40B4-BE49-F238E27FC236}">
                <a16:creationId xmlns:a16="http://schemas.microsoft.com/office/drawing/2014/main" id="{3EFAEF24-F8F9-40CF-94FB-D6695C184868}"/>
              </a:ext>
            </a:extLst>
          </p:cNvPr>
          <p:cNvSpPr>
            <a:spLocks noGrp="1" noChangeAspect="1"/>
          </p:cNvSpPr>
          <p:nvPr>
            <p:ph type="pic" sz="quarter" idx="41"/>
          </p:nvPr>
        </p:nvSpPr>
        <p:spPr>
          <a:xfrm>
            <a:off x="-1993286" y="435122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2" name="Picture Placeholder 75">
            <a:extLst>
              <a:ext uri="{FF2B5EF4-FFF2-40B4-BE49-F238E27FC236}">
                <a16:creationId xmlns:a16="http://schemas.microsoft.com/office/drawing/2014/main" id="{35C81404-E27E-4F36-A623-E57FC83C04C2}"/>
              </a:ext>
            </a:extLst>
          </p:cNvPr>
          <p:cNvSpPr>
            <a:spLocks noGrp="1" noChangeAspect="1"/>
          </p:cNvSpPr>
          <p:nvPr>
            <p:ph type="pic" sz="quarter" idx="24"/>
          </p:nvPr>
        </p:nvSpPr>
        <p:spPr>
          <a:xfrm>
            <a:off x="9672465" y="-53115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4" name="Picture Placeholder 75">
            <a:extLst>
              <a:ext uri="{FF2B5EF4-FFF2-40B4-BE49-F238E27FC236}">
                <a16:creationId xmlns:a16="http://schemas.microsoft.com/office/drawing/2014/main" id="{FEAB132E-72A8-4AAE-84A4-48B1A95CEE6C}"/>
              </a:ext>
            </a:extLst>
          </p:cNvPr>
          <p:cNvSpPr>
            <a:spLocks noGrp="1" noChangeAspect="1"/>
          </p:cNvSpPr>
          <p:nvPr>
            <p:ph type="pic" sz="quarter" idx="25"/>
          </p:nvPr>
        </p:nvSpPr>
        <p:spPr>
          <a:xfrm>
            <a:off x="7438514" y="7283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 name="Picture Placeholder 75">
            <a:extLst>
              <a:ext uri="{FF2B5EF4-FFF2-40B4-BE49-F238E27FC236}">
                <a16:creationId xmlns:a16="http://schemas.microsoft.com/office/drawing/2014/main" id="{243FAE32-B9F4-4AE7-AE82-22570A22956A}"/>
              </a:ext>
            </a:extLst>
          </p:cNvPr>
          <p:cNvSpPr>
            <a:spLocks noGrp="1" noChangeAspect="1"/>
          </p:cNvSpPr>
          <p:nvPr>
            <p:ph type="pic" sz="quarter" idx="26"/>
          </p:nvPr>
        </p:nvSpPr>
        <p:spPr>
          <a:xfrm>
            <a:off x="5204564" y="19877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 name="Picture Placeholder 75">
            <a:extLst>
              <a:ext uri="{FF2B5EF4-FFF2-40B4-BE49-F238E27FC236}">
                <a16:creationId xmlns:a16="http://schemas.microsoft.com/office/drawing/2014/main" id="{22DB54D1-378A-4542-9D02-E25B5BADC362}"/>
              </a:ext>
            </a:extLst>
          </p:cNvPr>
          <p:cNvSpPr>
            <a:spLocks noGrp="1" noChangeAspect="1"/>
          </p:cNvSpPr>
          <p:nvPr>
            <p:ph type="pic" sz="quarter" idx="27"/>
          </p:nvPr>
        </p:nvSpPr>
        <p:spPr>
          <a:xfrm>
            <a:off x="2970613" y="32472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7" name="Picture Placeholder 75">
            <a:extLst>
              <a:ext uri="{FF2B5EF4-FFF2-40B4-BE49-F238E27FC236}">
                <a16:creationId xmlns:a16="http://schemas.microsoft.com/office/drawing/2014/main" id="{8FFD3707-289A-4097-A634-5DFE56AC06FE}"/>
              </a:ext>
            </a:extLst>
          </p:cNvPr>
          <p:cNvSpPr>
            <a:spLocks noGrp="1" noChangeAspect="1"/>
          </p:cNvSpPr>
          <p:nvPr>
            <p:ph type="pic" sz="quarter" idx="28"/>
          </p:nvPr>
        </p:nvSpPr>
        <p:spPr>
          <a:xfrm>
            <a:off x="736662" y="45066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8" name="Picture Placeholder 75">
            <a:extLst>
              <a:ext uri="{FF2B5EF4-FFF2-40B4-BE49-F238E27FC236}">
                <a16:creationId xmlns:a16="http://schemas.microsoft.com/office/drawing/2014/main" id="{54A7639C-C713-48A6-BCBD-272206505DD0}"/>
              </a:ext>
            </a:extLst>
          </p:cNvPr>
          <p:cNvSpPr>
            <a:spLocks noGrp="1" noChangeAspect="1"/>
          </p:cNvSpPr>
          <p:nvPr>
            <p:ph type="pic" sz="quarter" idx="29"/>
          </p:nvPr>
        </p:nvSpPr>
        <p:spPr>
          <a:xfrm>
            <a:off x="-1497288" y="5766134"/>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0" name="Picture Placeholder 75">
            <a:extLst>
              <a:ext uri="{FF2B5EF4-FFF2-40B4-BE49-F238E27FC236}">
                <a16:creationId xmlns:a16="http://schemas.microsoft.com/office/drawing/2014/main" id="{EADC1BA6-7445-4738-896F-F25E3B51C125}"/>
              </a:ext>
            </a:extLst>
          </p:cNvPr>
          <p:cNvSpPr>
            <a:spLocks noGrp="1" noChangeAspect="1"/>
          </p:cNvSpPr>
          <p:nvPr>
            <p:ph type="pic" sz="quarter" idx="31"/>
          </p:nvPr>
        </p:nvSpPr>
        <p:spPr>
          <a:xfrm>
            <a:off x="10280074" y="81369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1" name="Picture Placeholder 75">
            <a:extLst>
              <a:ext uri="{FF2B5EF4-FFF2-40B4-BE49-F238E27FC236}">
                <a16:creationId xmlns:a16="http://schemas.microsoft.com/office/drawing/2014/main" id="{C2B339F4-9FE6-4B11-BADC-2E50B1ADD1F5}"/>
              </a:ext>
            </a:extLst>
          </p:cNvPr>
          <p:cNvSpPr>
            <a:spLocks noGrp="1" noChangeAspect="1"/>
          </p:cNvSpPr>
          <p:nvPr>
            <p:ph type="pic" sz="quarter" idx="32"/>
          </p:nvPr>
        </p:nvSpPr>
        <p:spPr>
          <a:xfrm>
            <a:off x="8046124" y="207314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2" name="Picture Placeholder 75">
            <a:extLst>
              <a:ext uri="{FF2B5EF4-FFF2-40B4-BE49-F238E27FC236}">
                <a16:creationId xmlns:a16="http://schemas.microsoft.com/office/drawing/2014/main" id="{FFE71006-16E5-457F-9B4E-4C8C74041CF2}"/>
              </a:ext>
            </a:extLst>
          </p:cNvPr>
          <p:cNvSpPr>
            <a:spLocks noGrp="1" noChangeAspect="1"/>
          </p:cNvSpPr>
          <p:nvPr>
            <p:ph type="pic" sz="quarter" idx="33"/>
          </p:nvPr>
        </p:nvSpPr>
        <p:spPr>
          <a:xfrm>
            <a:off x="5812173" y="3332606"/>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3" name="Picture Placeholder 75">
            <a:extLst>
              <a:ext uri="{FF2B5EF4-FFF2-40B4-BE49-F238E27FC236}">
                <a16:creationId xmlns:a16="http://schemas.microsoft.com/office/drawing/2014/main" id="{6DDB9485-9DF7-49C5-ADFC-F845200EBD64}"/>
              </a:ext>
            </a:extLst>
          </p:cNvPr>
          <p:cNvSpPr>
            <a:spLocks noGrp="1" noChangeAspect="1"/>
          </p:cNvSpPr>
          <p:nvPr>
            <p:ph type="pic" sz="quarter" idx="34"/>
          </p:nvPr>
        </p:nvSpPr>
        <p:spPr>
          <a:xfrm>
            <a:off x="3578222" y="459206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14" name="Picture Placeholder 75">
            <a:extLst>
              <a:ext uri="{FF2B5EF4-FFF2-40B4-BE49-F238E27FC236}">
                <a16:creationId xmlns:a16="http://schemas.microsoft.com/office/drawing/2014/main" id="{C2FEBF29-F3C4-44EB-A394-6B97F83C159B}"/>
              </a:ext>
            </a:extLst>
          </p:cNvPr>
          <p:cNvSpPr>
            <a:spLocks noGrp="1" noChangeAspect="1"/>
          </p:cNvSpPr>
          <p:nvPr>
            <p:ph type="pic" sz="quarter" idx="35"/>
          </p:nvPr>
        </p:nvSpPr>
        <p:spPr>
          <a:xfrm>
            <a:off x="1344272" y="58515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3" name="Picture Placeholder 75">
            <a:extLst>
              <a:ext uri="{FF2B5EF4-FFF2-40B4-BE49-F238E27FC236}">
                <a16:creationId xmlns:a16="http://schemas.microsoft.com/office/drawing/2014/main" id="{2F015E8F-22EA-4453-8367-140895DC3255}"/>
              </a:ext>
            </a:extLst>
          </p:cNvPr>
          <p:cNvSpPr>
            <a:spLocks noGrp="1" noChangeAspect="1"/>
          </p:cNvSpPr>
          <p:nvPr>
            <p:ph type="pic" sz="quarter" idx="62"/>
          </p:nvPr>
        </p:nvSpPr>
        <p:spPr>
          <a:xfrm>
            <a:off x="10348604" y="245607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4" name="Picture Placeholder 75">
            <a:extLst>
              <a:ext uri="{FF2B5EF4-FFF2-40B4-BE49-F238E27FC236}">
                <a16:creationId xmlns:a16="http://schemas.microsoft.com/office/drawing/2014/main" id="{38BD2839-9FD8-4A47-8C6C-BA555D30B060}"/>
              </a:ext>
            </a:extLst>
          </p:cNvPr>
          <p:cNvSpPr>
            <a:spLocks noGrp="1" noChangeAspect="1"/>
          </p:cNvSpPr>
          <p:nvPr>
            <p:ph type="pic" sz="quarter" idx="63"/>
          </p:nvPr>
        </p:nvSpPr>
        <p:spPr>
          <a:xfrm>
            <a:off x="8114654" y="3715532"/>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5" name="Picture Placeholder 75">
            <a:extLst>
              <a:ext uri="{FF2B5EF4-FFF2-40B4-BE49-F238E27FC236}">
                <a16:creationId xmlns:a16="http://schemas.microsoft.com/office/drawing/2014/main" id="{36034C35-1CBE-46E5-9904-EDC510CB644A}"/>
              </a:ext>
            </a:extLst>
          </p:cNvPr>
          <p:cNvSpPr>
            <a:spLocks noGrp="1" noChangeAspect="1"/>
          </p:cNvSpPr>
          <p:nvPr>
            <p:ph type="pic" sz="quarter" idx="64"/>
          </p:nvPr>
        </p:nvSpPr>
        <p:spPr>
          <a:xfrm>
            <a:off x="5880703" y="4974989"/>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6" name="Picture Placeholder 75">
            <a:extLst>
              <a:ext uri="{FF2B5EF4-FFF2-40B4-BE49-F238E27FC236}">
                <a16:creationId xmlns:a16="http://schemas.microsoft.com/office/drawing/2014/main" id="{507BEDBC-9F75-40C5-8467-AA2A8746E709}"/>
              </a:ext>
            </a:extLst>
          </p:cNvPr>
          <p:cNvSpPr>
            <a:spLocks noGrp="1" noChangeAspect="1"/>
          </p:cNvSpPr>
          <p:nvPr>
            <p:ph type="pic" sz="quarter" idx="65"/>
          </p:nvPr>
        </p:nvSpPr>
        <p:spPr>
          <a:xfrm>
            <a:off x="3646752" y="6234445"/>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59" name="Picture Placeholder 75">
            <a:extLst>
              <a:ext uri="{FF2B5EF4-FFF2-40B4-BE49-F238E27FC236}">
                <a16:creationId xmlns:a16="http://schemas.microsoft.com/office/drawing/2014/main" id="{AECDF11A-996B-4276-B504-5061846D8626}"/>
              </a:ext>
            </a:extLst>
          </p:cNvPr>
          <p:cNvSpPr>
            <a:spLocks noGrp="1" noChangeAspect="1"/>
          </p:cNvSpPr>
          <p:nvPr>
            <p:ph type="pic" sz="quarter" idx="68"/>
          </p:nvPr>
        </p:nvSpPr>
        <p:spPr>
          <a:xfrm>
            <a:off x="10536718" y="4037823"/>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0" name="Picture Placeholder 75">
            <a:extLst>
              <a:ext uri="{FF2B5EF4-FFF2-40B4-BE49-F238E27FC236}">
                <a16:creationId xmlns:a16="http://schemas.microsoft.com/office/drawing/2014/main" id="{18FFBB60-78C0-41D6-B988-AE90BC50278F}"/>
              </a:ext>
            </a:extLst>
          </p:cNvPr>
          <p:cNvSpPr>
            <a:spLocks noGrp="1" noChangeAspect="1"/>
          </p:cNvSpPr>
          <p:nvPr>
            <p:ph type="pic" sz="quarter" idx="69"/>
          </p:nvPr>
        </p:nvSpPr>
        <p:spPr>
          <a:xfrm>
            <a:off x="8302767" y="529728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1" name="Picture Placeholder 75">
            <a:extLst>
              <a:ext uri="{FF2B5EF4-FFF2-40B4-BE49-F238E27FC236}">
                <a16:creationId xmlns:a16="http://schemas.microsoft.com/office/drawing/2014/main" id="{157843DF-2840-468E-B1B3-C729FF5281C6}"/>
              </a:ext>
            </a:extLst>
          </p:cNvPr>
          <p:cNvSpPr>
            <a:spLocks noGrp="1" noChangeAspect="1"/>
          </p:cNvSpPr>
          <p:nvPr>
            <p:ph type="pic" sz="quarter" idx="70"/>
          </p:nvPr>
        </p:nvSpPr>
        <p:spPr>
          <a:xfrm>
            <a:off x="6068817" y="655673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5" name="Picture Placeholder 75">
            <a:extLst>
              <a:ext uri="{FF2B5EF4-FFF2-40B4-BE49-F238E27FC236}">
                <a16:creationId xmlns:a16="http://schemas.microsoft.com/office/drawing/2014/main" id="{8DF2D5D1-AC63-4DDD-BF20-41ACF22FCE4B}"/>
              </a:ext>
            </a:extLst>
          </p:cNvPr>
          <p:cNvSpPr>
            <a:spLocks noGrp="1" noChangeAspect="1"/>
          </p:cNvSpPr>
          <p:nvPr>
            <p:ph type="pic" sz="quarter" idx="74"/>
          </p:nvPr>
        </p:nvSpPr>
        <p:spPr>
          <a:xfrm>
            <a:off x="11051634" y="5464020"/>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
        <p:nvSpPr>
          <p:cNvPr id="66" name="Picture Placeholder 75">
            <a:extLst>
              <a:ext uri="{FF2B5EF4-FFF2-40B4-BE49-F238E27FC236}">
                <a16:creationId xmlns:a16="http://schemas.microsoft.com/office/drawing/2014/main" id="{3932DA6D-A9C7-4444-87EB-1B1FFD57213B}"/>
              </a:ext>
            </a:extLst>
          </p:cNvPr>
          <p:cNvSpPr>
            <a:spLocks noGrp="1" noChangeAspect="1"/>
          </p:cNvSpPr>
          <p:nvPr>
            <p:ph type="pic" sz="quarter" idx="75"/>
          </p:nvPr>
        </p:nvSpPr>
        <p:spPr>
          <a:xfrm>
            <a:off x="8817684" y="6723477"/>
            <a:ext cx="3283674" cy="1847308"/>
          </a:xfrm>
          <a:custGeom>
            <a:avLst/>
            <a:gdLst>
              <a:gd name="connsiteX0" fmla="*/ 215874 w 10578156"/>
              <a:gd name="connsiteY0" fmla="*/ 0 h 5950214"/>
              <a:gd name="connsiteX1" fmla="*/ 10362282 w 10578156"/>
              <a:gd name="connsiteY1" fmla="*/ 0 h 5950214"/>
              <a:gd name="connsiteX2" fmla="*/ 10578156 w 10578156"/>
              <a:gd name="connsiteY2" fmla="*/ 215874 h 5950214"/>
              <a:gd name="connsiteX3" fmla="*/ 10578156 w 10578156"/>
              <a:gd name="connsiteY3" fmla="*/ 5734340 h 5950214"/>
              <a:gd name="connsiteX4" fmla="*/ 10362282 w 10578156"/>
              <a:gd name="connsiteY4" fmla="*/ 5950214 h 5950214"/>
              <a:gd name="connsiteX5" fmla="*/ 215874 w 10578156"/>
              <a:gd name="connsiteY5" fmla="*/ 5950214 h 5950214"/>
              <a:gd name="connsiteX6" fmla="*/ 0 w 10578156"/>
              <a:gd name="connsiteY6" fmla="*/ 5734340 h 5950214"/>
              <a:gd name="connsiteX7" fmla="*/ 0 w 10578156"/>
              <a:gd name="connsiteY7" fmla="*/ 215874 h 5950214"/>
              <a:gd name="connsiteX8" fmla="*/ 215874 w 10578156"/>
              <a:gd name="connsiteY8" fmla="*/ 0 h 595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78156" h="5950214">
                <a:moveTo>
                  <a:pt x="215874" y="0"/>
                </a:moveTo>
                <a:lnTo>
                  <a:pt x="10362282" y="0"/>
                </a:lnTo>
                <a:cubicBezTo>
                  <a:pt x="10481506" y="0"/>
                  <a:pt x="10578156" y="96650"/>
                  <a:pt x="10578156" y="215874"/>
                </a:cubicBezTo>
                <a:lnTo>
                  <a:pt x="10578156" y="5734340"/>
                </a:lnTo>
                <a:cubicBezTo>
                  <a:pt x="10578156" y="5853564"/>
                  <a:pt x="10481506" y="5950214"/>
                  <a:pt x="10362282" y="5950214"/>
                </a:cubicBezTo>
                <a:lnTo>
                  <a:pt x="215874" y="5950214"/>
                </a:lnTo>
                <a:cubicBezTo>
                  <a:pt x="96650" y="5950214"/>
                  <a:pt x="0" y="5853564"/>
                  <a:pt x="0" y="5734340"/>
                </a:cubicBezTo>
                <a:lnTo>
                  <a:pt x="0" y="215874"/>
                </a:lnTo>
                <a:cubicBezTo>
                  <a:pt x="0" y="96650"/>
                  <a:pt x="96650" y="0"/>
                  <a:pt x="215874" y="0"/>
                </a:cubicBezTo>
                <a:close/>
              </a:path>
            </a:pathLst>
          </a:custGeom>
          <a:solidFill>
            <a:schemeClr val="bg1"/>
          </a:solidFill>
          <a:effectLst>
            <a:outerShdw blurRad="914400" dist="495300" dir="8100000" algn="ctr" rotWithShape="0">
              <a:schemeClr val="tx1">
                <a:lumMod val="75000"/>
                <a:lumOff val="25000"/>
                <a:alpha val="14000"/>
              </a:schemeClr>
            </a:outerShdw>
          </a:effectLst>
          <a:scene3d>
            <a:camera prst="orthographicFront">
              <a:rot lat="19800000" lon="18600000" rev="3600000"/>
            </a:camera>
            <a:lightRig rig="chilly" dir="t"/>
          </a:scene3d>
          <a:sp3d extrusionH="31750" prstMaterial="plastic"/>
        </p:spPr>
        <p:txBody>
          <a:bodyPr wrap="square" anchor="ctr">
            <a:noAutofit/>
          </a:bodyPr>
          <a:lstStyle>
            <a:lvl1pPr algn="ctr">
              <a:defRPr sz="1400"/>
            </a:lvl1pPr>
          </a:lstStyle>
          <a:p>
            <a:endParaRPr lang="en-US"/>
          </a:p>
        </p:txBody>
      </p:sp>
    </p:spTree>
    <p:extLst>
      <p:ext uri="{BB962C8B-B14F-4D97-AF65-F5344CB8AC3E}">
        <p14:creationId xmlns:p14="http://schemas.microsoft.com/office/powerpoint/2010/main" val="256978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3000" fill="hold"/>
                                        <p:tgtEl>
                                          <p:spTgt spid="48"/>
                                        </p:tgtEl>
                                        <p:attrNameLst>
                                          <p:attrName>ppt_x</p:attrName>
                                        </p:attrNameLst>
                                      </p:cBhvr>
                                      <p:tavLst>
                                        <p:tav tm="0">
                                          <p:val>
                                            <p:strVal val="1+#ppt_w/2"/>
                                          </p:val>
                                        </p:tav>
                                        <p:tav tm="100000">
                                          <p:val>
                                            <p:strVal val="#ppt_x"/>
                                          </p:val>
                                        </p:tav>
                                      </p:tavLst>
                                    </p:anim>
                                    <p:anim calcmode="lin" valueType="num">
                                      <p:cBhvr additive="base">
                                        <p:cTn id="8" dur="3000" fill="hold"/>
                                        <p:tgtEl>
                                          <p:spTgt spid="4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0" fill="hold"/>
                                        <p:tgtEl>
                                          <p:spTgt spid="49"/>
                                        </p:tgtEl>
                                        <p:attrNameLst>
                                          <p:attrName>ppt_x</p:attrName>
                                        </p:attrNameLst>
                                      </p:cBhvr>
                                      <p:tavLst>
                                        <p:tav tm="0">
                                          <p:val>
                                            <p:strVal val="1+#ppt_w/2"/>
                                          </p:val>
                                        </p:tav>
                                        <p:tav tm="100000">
                                          <p:val>
                                            <p:strVal val="#ppt_x"/>
                                          </p:val>
                                        </p:tav>
                                      </p:tavLst>
                                    </p:anim>
                                    <p:anim calcmode="lin" valueType="num">
                                      <p:cBhvr additive="base">
                                        <p:cTn id="12" dur="30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3000" fill="hold"/>
                                        <p:tgtEl>
                                          <p:spTgt spid="43"/>
                                        </p:tgtEl>
                                        <p:attrNameLst>
                                          <p:attrName>ppt_x</p:attrName>
                                        </p:attrNameLst>
                                      </p:cBhvr>
                                      <p:tavLst>
                                        <p:tav tm="0">
                                          <p:val>
                                            <p:strVal val="1+#ppt_w/2"/>
                                          </p:val>
                                        </p:tav>
                                        <p:tav tm="100000">
                                          <p:val>
                                            <p:strVal val="#ppt_x"/>
                                          </p:val>
                                        </p:tav>
                                      </p:tavLst>
                                    </p:anim>
                                    <p:anim calcmode="lin" valueType="num">
                                      <p:cBhvr additive="base">
                                        <p:cTn id="16" dur="30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3000" fill="hold"/>
                                        <p:tgtEl>
                                          <p:spTgt spid="42"/>
                                        </p:tgtEl>
                                        <p:attrNameLst>
                                          <p:attrName>ppt_x</p:attrName>
                                        </p:attrNameLst>
                                      </p:cBhvr>
                                      <p:tavLst>
                                        <p:tav tm="0">
                                          <p:val>
                                            <p:strVal val="1+#ppt_w/2"/>
                                          </p:val>
                                        </p:tav>
                                        <p:tav tm="100000">
                                          <p:val>
                                            <p:strVal val="#ppt_x"/>
                                          </p:val>
                                        </p:tav>
                                      </p:tavLst>
                                    </p:anim>
                                    <p:anim calcmode="lin" valueType="num">
                                      <p:cBhvr additive="base">
                                        <p:cTn id="20" dur="30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3000" fill="hold"/>
                                        <p:tgtEl>
                                          <p:spTgt spid="41"/>
                                        </p:tgtEl>
                                        <p:attrNameLst>
                                          <p:attrName>ppt_x</p:attrName>
                                        </p:attrNameLst>
                                      </p:cBhvr>
                                      <p:tavLst>
                                        <p:tav tm="0">
                                          <p:val>
                                            <p:strVal val="1+#ppt_w/2"/>
                                          </p:val>
                                        </p:tav>
                                        <p:tav tm="100000">
                                          <p:val>
                                            <p:strVal val="#ppt_x"/>
                                          </p:val>
                                        </p:tav>
                                      </p:tavLst>
                                    </p:anim>
                                    <p:anim calcmode="lin" valueType="num">
                                      <p:cBhvr additive="base">
                                        <p:cTn id="24" dur="3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0" fill="hold"/>
                                        <p:tgtEl>
                                          <p:spTgt spid="31"/>
                                        </p:tgtEl>
                                        <p:attrNameLst>
                                          <p:attrName>ppt_x</p:attrName>
                                        </p:attrNameLst>
                                      </p:cBhvr>
                                      <p:tavLst>
                                        <p:tav tm="0">
                                          <p:val>
                                            <p:strVal val="1+#ppt_w/2"/>
                                          </p:val>
                                        </p:tav>
                                        <p:tav tm="100000">
                                          <p:val>
                                            <p:strVal val="#ppt_x"/>
                                          </p:val>
                                        </p:tav>
                                      </p:tavLst>
                                    </p:anim>
                                    <p:anim calcmode="lin" valueType="num">
                                      <p:cBhvr additive="base">
                                        <p:cTn id="28" dur="30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3000" fill="hold"/>
                                        <p:tgtEl>
                                          <p:spTgt spid="30"/>
                                        </p:tgtEl>
                                        <p:attrNameLst>
                                          <p:attrName>ppt_x</p:attrName>
                                        </p:attrNameLst>
                                      </p:cBhvr>
                                      <p:tavLst>
                                        <p:tav tm="0">
                                          <p:val>
                                            <p:strVal val="1+#ppt_w/2"/>
                                          </p:val>
                                        </p:tav>
                                        <p:tav tm="100000">
                                          <p:val>
                                            <p:strVal val="#ppt_x"/>
                                          </p:val>
                                        </p:tav>
                                      </p:tavLst>
                                    </p:anim>
                                    <p:anim calcmode="lin" valueType="num">
                                      <p:cBhvr additive="base">
                                        <p:cTn id="32" dur="30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3000" fill="hold"/>
                                        <p:tgtEl>
                                          <p:spTgt spid="29"/>
                                        </p:tgtEl>
                                        <p:attrNameLst>
                                          <p:attrName>ppt_x</p:attrName>
                                        </p:attrNameLst>
                                      </p:cBhvr>
                                      <p:tavLst>
                                        <p:tav tm="0">
                                          <p:val>
                                            <p:strVal val="1+#ppt_w/2"/>
                                          </p:val>
                                        </p:tav>
                                        <p:tav tm="100000">
                                          <p:val>
                                            <p:strVal val="#ppt_x"/>
                                          </p:val>
                                        </p:tav>
                                      </p:tavLst>
                                    </p:anim>
                                    <p:anim calcmode="lin" valueType="num">
                                      <p:cBhvr additive="base">
                                        <p:cTn id="36" dur="30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3000" fill="hold"/>
                                        <p:tgtEl>
                                          <p:spTgt spid="28"/>
                                        </p:tgtEl>
                                        <p:attrNameLst>
                                          <p:attrName>ppt_x</p:attrName>
                                        </p:attrNameLst>
                                      </p:cBhvr>
                                      <p:tavLst>
                                        <p:tav tm="0">
                                          <p:val>
                                            <p:strVal val="1+#ppt_w/2"/>
                                          </p:val>
                                        </p:tav>
                                        <p:tav tm="100000">
                                          <p:val>
                                            <p:strVal val="#ppt_x"/>
                                          </p:val>
                                        </p:tav>
                                      </p:tavLst>
                                    </p:anim>
                                    <p:anim calcmode="lin" valueType="num">
                                      <p:cBhvr additive="base">
                                        <p:cTn id="40" dur="30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0" fill="hold"/>
                                        <p:tgtEl>
                                          <p:spTgt spid="20"/>
                                        </p:tgtEl>
                                        <p:attrNameLst>
                                          <p:attrName>ppt_x</p:attrName>
                                        </p:attrNameLst>
                                      </p:cBhvr>
                                      <p:tavLst>
                                        <p:tav tm="0">
                                          <p:val>
                                            <p:strVal val="1+#ppt_w/2"/>
                                          </p:val>
                                        </p:tav>
                                        <p:tav tm="100000">
                                          <p:val>
                                            <p:strVal val="#ppt_x"/>
                                          </p:val>
                                        </p:tav>
                                      </p:tavLst>
                                    </p:anim>
                                    <p:anim calcmode="lin" valueType="num">
                                      <p:cBhvr additive="base">
                                        <p:cTn id="44" dur="30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3000" fill="hold"/>
                                        <p:tgtEl>
                                          <p:spTgt spid="19"/>
                                        </p:tgtEl>
                                        <p:attrNameLst>
                                          <p:attrName>ppt_x</p:attrName>
                                        </p:attrNameLst>
                                      </p:cBhvr>
                                      <p:tavLst>
                                        <p:tav tm="0">
                                          <p:val>
                                            <p:strVal val="1+#ppt_w/2"/>
                                          </p:val>
                                        </p:tav>
                                        <p:tav tm="100000">
                                          <p:val>
                                            <p:strVal val="#ppt_x"/>
                                          </p:val>
                                        </p:tav>
                                      </p:tavLst>
                                    </p:anim>
                                    <p:anim calcmode="lin" valueType="num">
                                      <p:cBhvr additive="base">
                                        <p:cTn id="48" dur="30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6" decel="10000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3000" fill="hold"/>
                                        <p:tgtEl>
                                          <p:spTgt spid="18"/>
                                        </p:tgtEl>
                                        <p:attrNameLst>
                                          <p:attrName>ppt_x</p:attrName>
                                        </p:attrNameLst>
                                      </p:cBhvr>
                                      <p:tavLst>
                                        <p:tav tm="0">
                                          <p:val>
                                            <p:strVal val="1+#ppt_w/2"/>
                                          </p:val>
                                        </p:tav>
                                        <p:tav tm="100000">
                                          <p:val>
                                            <p:strVal val="#ppt_x"/>
                                          </p:val>
                                        </p:tav>
                                      </p:tavLst>
                                    </p:anim>
                                    <p:anim calcmode="lin" valueType="num">
                                      <p:cBhvr additive="base">
                                        <p:cTn id="52" dur="3000" fill="hold"/>
                                        <p:tgtEl>
                                          <p:spTgt spid="18"/>
                                        </p:tgtEl>
                                        <p:attrNameLst>
                                          <p:attrName>ppt_y</p:attrName>
                                        </p:attrNameLst>
                                      </p:cBhvr>
                                      <p:tavLst>
                                        <p:tav tm="0">
                                          <p:val>
                                            <p:strVal val="1+#ppt_h/2"/>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3000" fill="hold"/>
                                        <p:tgtEl>
                                          <p:spTgt spid="17"/>
                                        </p:tgtEl>
                                        <p:attrNameLst>
                                          <p:attrName>ppt_x</p:attrName>
                                        </p:attrNameLst>
                                      </p:cBhvr>
                                      <p:tavLst>
                                        <p:tav tm="0">
                                          <p:val>
                                            <p:strVal val="1+#ppt_w/2"/>
                                          </p:val>
                                        </p:tav>
                                        <p:tav tm="100000">
                                          <p:val>
                                            <p:strVal val="#ppt_x"/>
                                          </p:val>
                                        </p:tav>
                                      </p:tavLst>
                                    </p:anim>
                                    <p:anim calcmode="lin" valueType="num">
                                      <p:cBhvr additive="base">
                                        <p:cTn id="56" dur="30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3000" fill="hold"/>
                                        <p:tgtEl>
                                          <p:spTgt spid="16"/>
                                        </p:tgtEl>
                                        <p:attrNameLst>
                                          <p:attrName>ppt_x</p:attrName>
                                        </p:attrNameLst>
                                      </p:cBhvr>
                                      <p:tavLst>
                                        <p:tav tm="0">
                                          <p:val>
                                            <p:strVal val="1+#ppt_w/2"/>
                                          </p:val>
                                        </p:tav>
                                        <p:tav tm="100000">
                                          <p:val>
                                            <p:strVal val="#ppt_x"/>
                                          </p:val>
                                        </p:tav>
                                      </p:tavLst>
                                    </p:anim>
                                    <p:anim calcmode="lin" valueType="num">
                                      <p:cBhvr additive="base">
                                        <p:cTn id="60" dur="30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6" decel="10000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additive="base">
                                        <p:cTn id="63" dur="3000" fill="hold"/>
                                        <p:tgtEl>
                                          <p:spTgt spid="8"/>
                                        </p:tgtEl>
                                        <p:attrNameLst>
                                          <p:attrName>ppt_x</p:attrName>
                                        </p:attrNameLst>
                                      </p:cBhvr>
                                      <p:tavLst>
                                        <p:tav tm="0">
                                          <p:val>
                                            <p:strVal val="1+#ppt_w/2"/>
                                          </p:val>
                                        </p:tav>
                                        <p:tav tm="100000">
                                          <p:val>
                                            <p:strVal val="#ppt_x"/>
                                          </p:val>
                                        </p:tav>
                                      </p:tavLst>
                                    </p:anim>
                                    <p:anim calcmode="lin" valueType="num">
                                      <p:cBhvr additive="base">
                                        <p:cTn id="64" dur="3000" fill="hold"/>
                                        <p:tgtEl>
                                          <p:spTgt spid="8"/>
                                        </p:tgtEl>
                                        <p:attrNameLst>
                                          <p:attrName>ppt_y</p:attrName>
                                        </p:attrNameLst>
                                      </p:cBhvr>
                                      <p:tavLst>
                                        <p:tav tm="0">
                                          <p:val>
                                            <p:strVal val="1+#ppt_h/2"/>
                                          </p:val>
                                        </p:tav>
                                        <p:tav tm="100000">
                                          <p:val>
                                            <p:strVal val="#ppt_y"/>
                                          </p:val>
                                        </p:tav>
                                      </p:tavLst>
                                    </p:anim>
                                  </p:childTnLst>
                                </p:cTn>
                              </p:par>
                              <p:par>
                                <p:cTn id="65" presetID="2" presetClass="entr" presetSubtype="6"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3000" fill="hold"/>
                                        <p:tgtEl>
                                          <p:spTgt spid="7"/>
                                        </p:tgtEl>
                                        <p:attrNameLst>
                                          <p:attrName>ppt_x</p:attrName>
                                        </p:attrNameLst>
                                      </p:cBhvr>
                                      <p:tavLst>
                                        <p:tav tm="0">
                                          <p:val>
                                            <p:strVal val="1+#ppt_w/2"/>
                                          </p:val>
                                        </p:tav>
                                        <p:tav tm="100000">
                                          <p:val>
                                            <p:strVal val="#ppt_x"/>
                                          </p:val>
                                        </p:tav>
                                      </p:tavLst>
                                    </p:anim>
                                    <p:anim calcmode="lin" valueType="num">
                                      <p:cBhvr additive="base">
                                        <p:cTn id="68" dur="30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6" decel="100000" fill="hold" grpId="0" nodeType="with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3000" fill="hold"/>
                                        <p:tgtEl>
                                          <p:spTgt spid="6"/>
                                        </p:tgtEl>
                                        <p:attrNameLst>
                                          <p:attrName>ppt_x</p:attrName>
                                        </p:attrNameLst>
                                      </p:cBhvr>
                                      <p:tavLst>
                                        <p:tav tm="0">
                                          <p:val>
                                            <p:strVal val="1+#ppt_w/2"/>
                                          </p:val>
                                        </p:tav>
                                        <p:tav tm="100000">
                                          <p:val>
                                            <p:strVal val="#ppt_x"/>
                                          </p:val>
                                        </p:tav>
                                      </p:tavLst>
                                    </p:anim>
                                    <p:anim calcmode="lin" valueType="num">
                                      <p:cBhvr additive="base">
                                        <p:cTn id="72" dur="3000" fill="hold"/>
                                        <p:tgtEl>
                                          <p:spTgt spid="6"/>
                                        </p:tgtEl>
                                        <p:attrNameLst>
                                          <p:attrName>ppt_y</p:attrName>
                                        </p:attrNameLst>
                                      </p:cBhvr>
                                      <p:tavLst>
                                        <p:tav tm="0">
                                          <p:val>
                                            <p:strVal val="1+#ppt_h/2"/>
                                          </p:val>
                                        </p:tav>
                                        <p:tav tm="100000">
                                          <p:val>
                                            <p:strVal val="#ppt_y"/>
                                          </p:val>
                                        </p:tav>
                                      </p:tavLst>
                                    </p:anim>
                                  </p:childTnLst>
                                </p:cTn>
                              </p:par>
                              <p:par>
                                <p:cTn id="73" presetID="2" presetClass="entr" presetSubtype="6" decel="100000"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 calcmode="lin" valueType="num">
                                      <p:cBhvr additive="base">
                                        <p:cTn id="75" dur="3000" fill="hold"/>
                                        <p:tgtEl>
                                          <p:spTgt spid="5"/>
                                        </p:tgtEl>
                                        <p:attrNameLst>
                                          <p:attrName>ppt_x</p:attrName>
                                        </p:attrNameLst>
                                      </p:cBhvr>
                                      <p:tavLst>
                                        <p:tav tm="0">
                                          <p:val>
                                            <p:strVal val="1+#ppt_w/2"/>
                                          </p:val>
                                        </p:tav>
                                        <p:tav tm="100000">
                                          <p:val>
                                            <p:strVal val="#ppt_x"/>
                                          </p:val>
                                        </p:tav>
                                      </p:tavLst>
                                    </p:anim>
                                    <p:anim calcmode="lin" valueType="num">
                                      <p:cBhvr additive="base">
                                        <p:cTn id="76" dur="3000" fill="hold"/>
                                        <p:tgtEl>
                                          <p:spTgt spid="5"/>
                                        </p:tgtEl>
                                        <p:attrNameLst>
                                          <p:attrName>ppt_y</p:attrName>
                                        </p:attrNameLst>
                                      </p:cBhvr>
                                      <p:tavLst>
                                        <p:tav tm="0">
                                          <p:val>
                                            <p:strVal val="1+#ppt_h/2"/>
                                          </p:val>
                                        </p:tav>
                                        <p:tav tm="100000">
                                          <p:val>
                                            <p:strVal val="#ppt_y"/>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3000" fill="hold"/>
                                        <p:tgtEl>
                                          <p:spTgt spid="4"/>
                                        </p:tgtEl>
                                        <p:attrNameLst>
                                          <p:attrName>ppt_x</p:attrName>
                                        </p:attrNameLst>
                                      </p:cBhvr>
                                      <p:tavLst>
                                        <p:tav tm="0">
                                          <p:val>
                                            <p:strVal val="1+#ppt_w/2"/>
                                          </p:val>
                                        </p:tav>
                                        <p:tav tm="100000">
                                          <p:val>
                                            <p:strVal val="#ppt_x"/>
                                          </p:val>
                                        </p:tav>
                                      </p:tavLst>
                                    </p:anim>
                                    <p:anim calcmode="lin" valueType="num">
                                      <p:cBhvr additive="base">
                                        <p:cTn id="80" dur="3000" fill="hold"/>
                                        <p:tgtEl>
                                          <p:spTgt spid="4"/>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3000" fill="hold"/>
                                        <p:tgtEl>
                                          <p:spTgt spid="2"/>
                                        </p:tgtEl>
                                        <p:attrNameLst>
                                          <p:attrName>ppt_x</p:attrName>
                                        </p:attrNameLst>
                                      </p:cBhvr>
                                      <p:tavLst>
                                        <p:tav tm="0">
                                          <p:val>
                                            <p:strVal val="1+#ppt_w/2"/>
                                          </p:val>
                                        </p:tav>
                                        <p:tav tm="100000">
                                          <p:val>
                                            <p:strVal val="#ppt_x"/>
                                          </p:val>
                                        </p:tav>
                                      </p:tavLst>
                                    </p:anim>
                                    <p:anim calcmode="lin" valueType="num">
                                      <p:cBhvr additive="base">
                                        <p:cTn id="84" dur="30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6" decel="10000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additive="base">
                                        <p:cTn id="87" dur="3000" fill="hold"/>
                                        <p:tgtEl>
                                          <p:spTgt spid="14"/>
                                        </p:tgtEl>
                                        <p:attrNameLst>
                                          <p:attrName>ppt_x</p:attrName>
                                        </p:attrNameLst>
                                      </p:cBhvr>
                                      <p:tavLst>
                                        <p:tav tm="0">
                                          <p:val>
                                            <p:strVal val="1+#ppt_w/2"/>
                                          </p:val>
                                        </p:tav>
                                        <p:tav tm="100000">
                                          <p:val>
                                            <p:strVal val="#ppt_x"/>
                                          </p:val>
                                        </p:tav>
                                      </p:tavLst>
                                    </p:anim>
                                    <p:anim calcmode="lin" valueType="num">
                                      <p:cBhvr additive="base">
                                        <p:cTn id="88" dur="3000" fill="hold"/>
                                        <p:tgtEl>
                                          <p:spTgt spid="14"/>
                                        </p:tgtEl>
                                        <p:attrNameLst>
                                          <p:attrName>ppt_y</p:attrName>
                                        </p:attrNameLst>
                                      </p:cBhvr>
                                      <p:tavLst>
                                        <p:tav tm="0">
                                          <p:val>
                                            <p:strVal val="1+#ppt_h/2"/>
                                          </p:val>
                                        </p:tav>
                                        <p:tav tm="100000">
                                          <p:val>
                                            <p:strVal val="#ppt_y"/>
                                          </p:val>
                                        </p:tav>
                                      </p:tavLst>
                                    </p:anim>
                                  </p:childTnLst>
                                </p:cTn>
                              </p:par>
                              <p:par>
                                <p:cTn id="89" presetID="2" presetClass="entr" presetSubtype="6" decel="100000" fill="hold" grpId="0" nodeType="with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3000" fill="hold"/>
                                        <p:tgtEl>
                                          <p:spTgt spid="13"/>
                                        </p:tgtEl>
                                        <p:attrNameLst>
                                          <p:attrName>ppt_x</p:attrName>
                                        </p:attrNameLst>
                                      </p:cBhvr>
                                      <p:tavLst>
                                        <p:tav tm="0">
                                          <p:val>
                                            <p:strVal val="1+#ppt_w/2"/>
                                          </p:val>
                                        </p:tav>
                                        <p:tav tm="100000">
                                          <p:val>
                                            <p:strVal val="#ppt_x"/>
                                          </p:val>
                                        </p:tav>
                                      </p:tavLst>
                                    </p:anim>
                                    <p:anim calcmode="lin" valueType="num">
                                      <p:cBhvr additive="base">
                                        <p:cTn id="92" dur="3000" fill="hold"/>
                                        <p:tgtEl>
                                          <p:spTgt spid="13"/>
                                        </p:tgtEl>
                                        <p:attrNameLst>
                                          <p:attrName>ppt_y</p:attrName>
                                        </p:attrNameLst>
                                      </p:cBhvr>
                                      <p:tavLst>
                                        <p:tav tm="0">
                                          <p:val>
                                            <p:strVal val="1+#ppt_h/2"/>
                                          </p:val>
                                        </p:tav>
                                        <p:tav tm="100000">
                                          <p:val>
                                            <p:strVal val="#ppt_y"/>
                                          </p:val>
                                        </p:tav>
                                      </p:tavLst>
                                    </p:anim>
                                  </p:childTnLst>
                                </p:cTn>
                              </p:par>
                              <p:par>
                                <p:cTn id="93" presetID="2" presetClass="entr" presetSubtype="6" decel="100000" fill="hold" grpId="0" nodeType="withEffect">
                                  <p:stCondLst>
                                    <p:cond delay="0"/>
                                  </p:stCondLst>
                                  <p:childTnLst>
                                    <p:set>
                                      <p:cBhvr>
                                        <p:cTn id="94" dur="1" fill="hold">
                                          <p:stCondLst>
                                            <p:cond delay="0"/>
                                          </p:stCondLst>
                                        </p:cTn>
                                        <p:tgtEl>
                                          <p:spTgt spid="12"/>
                                        </p:tgtEl>
                                        <p:attrNameLst>
                                          <p:attrName>style.visibility</p:attrName>
                                        </p:attrNameLst>
                                      </p:cBhvr>
                                      <p:to>
                                        <p:strVal val="visible"/>
                                      </p:to>
                                    </p:set>
                                    <p:anim calcmode="lin" valueType="num">
                                      <p:cBhvr additive="base">
                                        <p:cTn id="95" dur="3000" fill="hold"/>
                                        <p:tgtEl>
                                          <p:spTgt spid="12"/>
                                        </p:tgtEl>
                                        <p:attrNameLst>
                                          <p:attrName>ppt_x</p:attrName>
                                        </p:attrNameLst>
                                      </p:cBhvr>
                                      <p:tavLst>
                                        <p:tav tm="0">
                                          <p:val>
                                            <p:strVal val="1+#ppt_w/2"/>
                                          </p:val>
                                        </p:tav>
                                        <p:tav tm="100000">
                                          <p:val>
                                            <p:strVal val="#ppt_x"/>
                                          </p:val>
                                        </p:tav>
                                      </p:tavLst>
                                    </p:anim>
                                    <p:anim calcmode="lin" valueType="num">
                                      <p:cBhvr additive="base">
                                        <p:cTn id="96" dur="3000" fill="hold"/>
                                        <p:tgtEl>
                                          <p:spTgt spid="12"/>
                                        </p:tgtEl>
                                        <p:attrNameLst>
                                          <p:attrName>ppt_y</p:attrName>
                                        </p:attrNameLst>
                                      </p:cBhvr>
                                      <p:tavLst>
                                        <p:tav tm="0">
                                          <p:val>
                                            <p:strVal val="1+#ppt_h/2"/>
                                          </p:val>
                                        </p:tav>
                                        <p:tav tm="100000">
                                          <p:val>
                                            <p:strVal val="#ppt_y"/>
                                          </p:val>
                                        </p:tav>
                                      </p:tavLst>
                                    </p:anim>
                                  </p:childTnLst>
                                </p:cTn>
                              </p:par>
                              <p:par>
                                <p:cTn id="97" presetID="2" presetClass="entr" presetSubtype="6" decel="10000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 calcmode="lin" valueType="num">
                                      <p:cBhvr additive="base">
                                        <p:cTn id="99" dur="3000" fill="hold"/>
                                        <p:tgtEl>
                                          <p:spTgt spid="11"/>
                                        </p:tgtEl>
                                        <p:attrNameLst>
                                          <p:attrName>ppt_x</p:attrName>
                                        </p:attrNameLst>
                                      </p:cBhvr>
                                      <p:tavLst>
                                        <p:tav tm="0">
                                          <p:val>
                                            <p:strVal val="1+#ppt_w/2"/>
                                          </p:val>
                                        </p:tav>
                                        <p:tav tm="100000">
                                          <p:val>
                                            <p:strVal val="#ppt_x"/>
                                          </p:val>
                                        </p:tav>
                                      </p:tavLst>
                                    </p:anim>
                                    <p:anim calcmode="lin" valueType="num">
                                      <p:cBhvr additive="base">
                                        <p:cTn id="100" dur="3000" fill="hold"/>
                                        <p:tgtEl>
                                          <p:spTgt spid="11"/>
                                        </p:tgtEl>
                                        <p:attrNameLst>
                                          <p:attrName>ppt_y</p:attrName>
                                        </p:attrNameLst>
                                      </p:cBhvr>
                                      <p:tavLst>
                                        <p:tav tm="0">
                                          <p:val>
                                            <p:strVal val="1+#ppt_h/2"/>
                                          </p:val>
                                        </p:tav>
                                        <p:tav tm="100000">
                                          <p:val>
                                            <p:strVal val="#ppt_y"/>
                                          </p:val>
                                        </p:tav>
                                      </p:tavLst>
                                    </p:anim>
                                  </p:childTnLst>
                                </p:cTn>
                              </p:par>
                              <p:par>
                                <p:cTn id="101" presetID="2" presetClass="entr" presetSubtype="6" decel="100000" fill="hold" grpId="0" nodeType="withEffect">
                                  <p:stCondLst>
                                    <p:cond delay="0"/>
                                  </p:stCondLst>
                                  <p:childTnLst>
                                    <p:set>
                                      <p:cBhvr>
                                        <p:cTn id="102" dur="1" fill="hold">
                                          <p:stCondLst>
                                            <p:cond delay="0"/>
                                          </p:stCondLst>
                                        </p:cTn>
                                        <p:tgtEl>
                                          <p:spTgt spid="10"/>
                                        </p:tgtEl>
                                        <p:attrNameLst>
                                          <p:attrName>style.visibility</p:attrName>
                                        </p:attrNameLst>
                                      </p:cBhvr>
                                      <p:to>
                                        <p:strVal val="visible"/>
                                      </p:to>
                                    </p:set>
                                    <p:anim calcmode="lin" valueType="num">
                                      <p:cBhvr additive="base">
                                        <p:cTn id="103" dur="3000" fill="hold"/>
                                        <p:tgtEl>
                                          <p:spTgt spid="10"/>
                                        </p:tgtEl>
                                        <p:attrNameLst>
                                          <p:attrName>ppt_x</p:attrName>
                                        </p:attrNameLst>
                                      </p:cBhvr>
                                      <p:tavLst>
                                        <p:tav tm="0">
                                          <p:val>
                                            <p:strVal val="1+#ppt_w/2"/>
                                          </p:val>
                                        </p:tav>
                                        <p:tav tm="100000">
                                          <p:val>
                                            <p:strVal val="#ppt_x"/>
                                          </p:val>
                                        </p:tav>
                                      </p:tavLst>
                                    </p:anim>
                                    <p:anim calcmode="lin" valueType="num">
                                      <p:cBhvr additive="base">
                                        <p:cTn id="104" dur="3000" fill="hold"/>
                                        <p:tgtEl>
                                          <p:spTgt spid="10"/>
                                        </p:tgtEl>
                                        <p:attrNameLst>
                                          <p:attrName>ppt_y</p:attrName>
                                        </p:attrNameLst>
                                      </p:cBhvr>
                                      <p:tavLst>
                                        <p:tav tm="0">
                                          <p:val>
                                            <p:strVal val="1+#ppt_h/2"/>
                                          </p:val>
                                        </p:tav>
                                        <p:tav tm="100000">
                                          <p:val>
                                            <p:strVal val="#ppt_y"/>
                                          </p:val>
                                        </p:tav>
                                      </p:tavLst>
                                    </p:anim>
                                  </p:childTnLst>
                                </p:cTn>
                              </p:par>
                              <p:par>
                                <p:cTn id="105" presetID="2" presetClass="entr" presetSubtype="6" decel="100000" fill="hold" grpId="0" nodeType="withEffect">
                                  <p:stCondLst>
                                    <p:cond delay="0"/>
                                  </p:stCondLst>
                                  <p:childTnLst>
                                    <p:set>
                                      <p:cBhvr>
                                        <p:cTn id="106" dur="1" fill="hold">
                                          <p:stCondLst>
                                            <p:cond delay="0"/>
                                          </p:stCondLst>
                                        </p:cTn>
                                        <p:tgtEl>
                                          <p:spTgt spid="56"/>
                                        </p:tgtEl>
                                        <p:attrNameLst>
                                          <p:attrName>style.visibility</p:attrName>
                                        </p:attrNameLst>
                                      </p:cBhvr>
                                      <p:to>
                                        <p:strVal val="visible"/>
                                      </p:to>
                                    </p:set>
                                    <p:anim calcmode="lin" valueType="num">
                                      <p:cBhvr additive="base">
                                        <p:cTn id="107" dur="3000" fill="hold"/>
                                        <p:tgtEl>
                                          <p:spTgt spid="56"/>
                                        </p:tgtEl>
                                        <p:attrNameLst>
                                          <p:attrName>ppt_x</p:attrName>
                                        </p:attrNameLst>
                                      </p:cBhvr>
                                      <p:tavLst>
                                        <p:tav tm="0">
                                          <p:val>
                                            <p:strVal val="1+#ppt_w/2"/>
                                          </p:val>
                                        </p:tav>
                                        <p:tav tm="100000">
                                          <p:val>
                                            <p:strVal val="#ppt_x"/>
                                          </p:val>
                                        </p:tav>
                                      </p:tavLst>
                                    </p:anim>
                                    <p:anim calcmode="lin" valueType="num">
                                      <p:cBhvr additive="base">
                                        <p:cTn id="108" dur="3000" fill="hold"/>
                                        <p:tgtEl>
                                          <p:spTgt spid="56"/>
                                        </p:tgtEl>
                                        <p:attrNameLst>
                                          <p:attrName>ppt_y</p:attrName>
                                        </p:attrNameLst>
                                      </p:cBhvr>
                                      <p:tavLst>
                                        <p:tav tm="0">
                                          <p:val>
                                            <p:strVal val="1+#ppt_h/2"/>
                                          </p:val>
                                        </p:tav>
                                        <p:tav tm="100000">
                                          <p:val>
                                            <p:strVal val="#ppt_y"/>
                                          </p:val>
                                        </p:tav>
                                      </p:tavLst>
                                    </p:anim>
                                  </p:childTnLst>
                                </p:cTn>
                              </p:par>
                              <p:par>
                                <p:cTn id="109" presetID="2" presetClass="entr" presetSubtype="6" decel="10000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additive="base">
                                        <p:cTn id="111" dur="3000" fill="hold"/>
                                        <p:tgtEl>
                                          <p:spTgt spid="55"/>
                                        </p:tgtEl>
                                        <p:attrNameLst>
                                          <p:attrName>ppt_x</p:attrName>
                                        </p:attrNameLst>
                                      </p:cBhvr>
                                      <p:tavLst>
                                        <p:tav tm="0">
                                          <p:val>
                                            <p:strVal val="1+#ppt_w/2"/>
                                          </p:val>
                                        </p:tav>
                                        <p:tav tm="100000">
                                          <p:val>
                                            <p:strVal val="#ppt_x"/>
                                          </p:val>
                                        </p:tav>
                                      </p:tavLst>
                                    </p:anim>
                                    <p:anim calcmode="lin" valueType="num">
                                      <p:cBhvr additive="base">
                                        <p:cTn id="112" dur="3000" fill="hold"/>
                                        <p:tgtEl>
                                          <p:spTgt spid="55"/>
                                        </p:tgtEl>
                                        <p:attrNameLst>
                                          <p:attrName>ppt_y</p:attrName>
                                        </p:attrNameLst>
                                      </p:cBhvr>
                                      <p:tavLst>
                                        <p:tav tm="0">
                                          <p:val>
                                            <p:strVal val="1+#ppt_h/2"/>
                                          </p:val>
                                        </p:tav>
                                        <p:tav tm="100000">
                                          <p:val>
                                            <p:strVal val="#ppt_y"/>
                                          </p:val>
                                        </p:tav>
                                      </p:tavLst>
                                    </p:anim>
                                  </p:childTnLst>
                                </p:cTn>
                              </p:par>
                              <p:par>
                                <p:cTn id="113" presetID="2" presetClass="entr" presetSubtype="6" decel="100000"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3000" fill="hold"/>
                                        <p:tgtEl>
                                          <p:spTgt spid="54"/>
                                        </p:tgtEl>
                                        <p:attrNameLst>
                                          <p:attrName>ppt_x</p:attrName>
                                        </p:attrNameLst>
                                      </p:cBhvr>
                                      <p:tavLst>
                                        <p:tav tm="0">
                                          <p:val>
                                            <p:strVal val="1+#ppt_w/2"/>
                                          </p:val>
                                        </p:tav>
                                        <p:tav tm="100000">
                                          <p:val>
                                            <p:strVal val="#ppt_x"/>
                                          </p:val>
                                        </p:tav>
                                      </p:tavLst>
                                    </p:anim>
                                    <p:anim calcmode="lin" valueType="num">
                                      <p:cBhvr additive="base">
                                        <p:cTn id="116" dur="3000" fill="hold"/>
                                        <p:tgtEl>
                                          <p:spTgt spid="54"/>
                                        </p:tgtEl>
                                        <p:attrNameLst>
                                          <p:attrName>ppt_y</p:attrName>
                                        </p:attrNameLst>
                                      </p:cBhvr>
                                      <p:tavLst>
                                        <p:tav tm="0">
                                          <p:val>
                                            <p:strVal val="1+#ppt_h/2"/>
                                          </p:val>
                                        </p:tav>
                                        <p:tav tm="100000">
                                          <p:val>
                                            <p:strVal val="#ppt_y"/>
                                          </p:val>
                                        </p:tav>
                                      </p:tavLst>
                                    </p:anim>
                                  </p:childTnLst>
                                </p:cTn>
                              </p:par>
                              <p:par>
                                <p:cTn id="117" presetID="2" presetClass="entr" presetSubtype="6" decel="10000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3000" fill="hold"/>
                                        <p:tgtEl>
                                          <p:spTgt spid="53"/>
                                        </p:tgtEl>
                                        <p:attrNameLst>
                                          <p:attrName>ppt_x</p:attrName>
                                        </p:attrNameLst>
                                      </p:cBhvr>
                                      <p:tavLst>
                                        <p:tav tm="0">
                                          <p:val>
                                            <p:strVal val="1+#ppt_w/2"/>
                                          </p:val>
                                        </p:tav>
                                        <p:tav tm="100000">
                                          <p:val>
                                            <p:strVal val="#ppt_x"/>
                                          </p:val>
                                        </p:tav>
                                      </p:tavLst>
                                    </p:anim>
                                    <p:anim calcmode="lin" valueType="num">
                                      <p:cBhvr additive="base">
                                        <p:cTn id="120" dur="3000" fill="hold"/>
                                        <p:tgtEl>
                                          <p:spTgt spid="53"/>
                                        </p:tgtEl>
                                        <p:attrNameLst>
                                          <p:attrName>ppt_y</p:attrName>
                                        </p:attrNameLst>
                                      </p:cBhvr>
                                      <p:tavLst>
                                        <p:tav tm="0">
                                          <p:val>
                                            <p:strVal val="1+#ppt_h/2"/>
                                          </p:val>
                                        </p:tav>
                                        <p:tav tm="100000">
                                          <p:val>
                                            <p:strVal val="#ppt_y"/>
                                          </p:val>
                                        </p:tav>
                                      </p:tavLst>
                                    </p:anim>
                                  </p:childTnLst>
                                </p:cTn>
                              </p:par>
                              <p:par>
                                <p:cTn id="121" presetID="2" presetClass="entr" presetSubtype="6" decel="10000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3000" fill="hold"/>
                                        <p:tgtEl>
                                          <p:spTgt spid="61"/>
                                        </p:tgtEl>
                                        <p:attrNameLst>
                                          <p:attrName>ppt_x</p:attrName>
                                        </p:attrNameLst>
                                      </p:cBhvr>
                                      <p:tavLst>
                                        <p:tav tm="0">
                                          <p:val>
                                            <p:strVal val="1+#ppt_w/2"/>
                                          </p:val>
                                        </p:tav>
                                        <p:tav tm="100000">
                                          <p:val>
                                            <p:strVal val="#ppt_x"/>
                                          </p:val>
                                        </p:tav>
                                      </p:tavLst>
                                    </p:anim>
                                    <p:anim calcmode="lin" valueType="num">
                                      <p:cBhvr additive="base">
                                        <p:cTn id="124" dur="3000" fill="hold"/>
                                        <p:tgtEl>
                                          <p:spTgt spid="61"/>
                                        </p:tgtEl>
                                        <p:attrNameLst>
                                          <p:attrName>ppt_y</p:attrName>
                                        </p:attrNameLst>
                                      </p:cBhvr>
                                      <p:tavLst>
                                        <p:tav tm="0">
                                          <p:val>
                                            <p:strVal val="1+#ppt_h/2"/>
                                          </p:val>
                                        </p:tav>
                                        <p:tav tm="100000">
                                          <p:val>
                                            <p:strVal val="#ppt_y"/>
                                          </p:val>
                                        </p:tav>
                                      </p:tavLst>
                                    </p:anim>
                                  </p:childTnLst>
                                </p:cTn>
                              </p:par>
                              <p:par>
                                <p:cTn id="125" presetID="2" presetClass="entr" presetSubtype="6" decel="10000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anim calcmode="lin" valueType="num">
                                      <p:cBhvr additive="base">
                                        <p:cTn id="127" dur="3000" fill="hold"/>
                                        <p:tgtEl>
                                          <p:spTgt spid="60"/>
                                        </p:tgtEl>
                                        <p:attrNameLst>
                                          <p:attrName>ppt_x</p:attrName>
                                        </p:attrNameLst>
                                      </p:cBhvr>
                                      <p:tavLst>
                                        <p:tav tm="0">
                                          <p:val>
                                            <p:strVal val="1+#ppt_w/2"/>
                                          </p:val>
                                        </p:tav>
                                        <p:tav tm="100000">
                                          <p:val>
                                            <p:strVal val="#ppt_x"/>
                                          </p:val>
                                        </p:tav>
                                      </p:tavLst>
                                    </p:anim>
                                    <p:anim calcmode="lin" valueType="num">
                                      <p:cBhvr additive="base">
                                        <p:cTn id="128" dur="3000" fill="hold"/>
                                        <p:tgtEl>
                                          <p:spTgt spid="60"/>
                                        </p:tgtEl>
                                        <p:attrNameLst>
                                          <p:attrName>ppt_y</p:attrName>
                                        </p:attrNameLst>
                                      </p:cBhvr>
                                      <p:tavLst>
                                        <p:tav tm="0">
                                          <p:val>
                                            <p:strVal val="1+#ppt_h/2"/>
                                          </p:val>
                                        </p:tav>
                                        <p:tav tm="100000">
                                          <p:val>
                                            <p:strVal val="#ppt_y"/>
                                          </p:val>
                                        </p:tav>
                                      </p:tavLst>
                                    </p:anim>
                                  </p:childTnLst>
                                </p:cTn>
                              </p:par>
                              <p:par>
                                <p:cTn id="129" presetID="2" presetClass="entr" presetSubtype="6" decel="10000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anim calcmode="lin" valueType="num">
                                      <p:cBhvr additive="base">
                                        <p:cTn id="131" dur="3000" fill="hold"/>
                                        <p:tgtEl>
                                          <p:spTgt spid="59"/>
                                        </p:tgtEl>
                                        <p:attrNameLst>
                                          <p:attrName>ppt_x</p:attrName>
                                        </p:attrNameLst>
                                      </p:cBhvr>
                                      <p:tavLst>
                                        <p:tav tm="0">
                                          <p:val>
                                            <p:strVal val="1+#ppt_w/2"/>
                                          </p:val>
                                        </p:tav>
                                        <p:tav tm="100000">
                                          <p:val>
                                            <p:strVal val="#ppt_x"/>
                                          </p:val>
                                        </p:tav>
                                      </p:tavLst>
                                    </p:anim>
                                    <p:anim calcmode="lin" valueType="num">
                                      <p:cBhvr additive="base">
                                        <p:cTn id="132" dur="3000" fill="hold"/>
                                        <p:tgtEl>
                                          <p:spTgt spid="59"/>
                                        </p:tgtEl>
                                        <p:attrNameLst>
                                          <p:attrName>ppt_y</p:attrName>
                                        </p:attrNameLst>
                                      </p:cBhvr>
                                      <p:tavLst>
                                        <p:tav tm="0">
                                          <p:val>
                                            <p:strVal val="1+#ppt_h/2"/>
                                          </p:val>
                                        </p:tav>
                                        <p:tav tm="100000">
                                          <p:val>
                                            <p:strVal val="#ppt_y"/>
                                          </p:val>
                                        </p:tav>
                                      </p:tavLst>
                                    </p:anim>
                                  </p:childTnLst>
                                </p:cTn>
                              </p:par>
                              <p:par>
                                <p:cTn id="133" presetID="2" presetClass="entr" presetSubtype="6" decel="100000"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3000" fill="hold"/>
                                        <p:tgtEl>
                                          <p:spTgt spid="66"/>
                                        </p:tgtEl>
                                        <p:attrNameLst>
                                          <p:attrName>ppt_x</p:attrName>
                                        </p:attrNameLst>
                                      </p:cBhvr>
                                      <p:tavLst>
                                        <p:tav tm="0">
                                          <p:val>
                                            <p:strVal val="1+#ppt_w/2"/>
                                          </p:val>
                                        </p:tav>
                                        <p:tav tm="100000">
                                          <p:val>
                                            <p:strVal val="#ppt_x"/>
                                          </p:val>
                                        </p:tav>
                                      </p:tavLst>
                                    </p:anim>
                                    <p:anim calcmode="lin" valueType="num">
                                      <p:cBhvr additive="base">
                                        <p:cTn id="136" dur="3000" fill="hold"/>
                                        <p:tgtEl>
                                          <p:spTgt spid="66"/>
                                        </p:tgtEl>
                                        <p:attrNameLst>
                                          <p:attrName>ppt_y</p:attrName>
                                        </p:attrNameLst>
                                      </p:cBhvr>
                                      <p:tavLst>
                                        <p:tav tm="0">
                                          <p:val>
                                            <p:strVal val="1+#ppt_h/2"/>
                                          </p:val>
                                        </p:tav>
                                        <p:tav tm="100000">
                                          <p:val>
                                            <p:strVal val="#ppt_y"/>
                                          </p:val>
                                        </p:tav>
                                      </p:tavLst>
                                    </p:anim>
                                  </p:childTnLst>
                                </p:cTn>
                              </p:par>
                              <p:par>
                                <p:cTn id="137" presetID="2" presetClass="entr" presetSubtype="6" decel="10000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3000" fill="hold"/>
                                        <p:tgtEl>
                                          <p:spTgt spid="65"/>
                                        </p:tgtEl>
                                        <p:attrNameLst>
                                          <p:attrName>ppt_x</p:attrName>
                                        </p:attrNameLst>
                                      </p:cBhvr>
                                      <p:tavLst>
                                        <p:tav tm="0">
                                          <p:val>
                                            <p:strVal val="1+#ppt_w/2"/>
                                          </p:val>
                                        </p:tav>
                                        <p:tav tm="100000">
                                          <p:val>
                                            <p:strVal val="#ppt_x"/>
                                          </p:val>
                                        </p:tav>
                                      </p:tavLst>
                                    </p:anim>
                                    <p:anim calcmode="lin" valueType="num">
                                      <p:cBhvr additive="base">
                                        <p:cTn id="140" dur="30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1" grpId="0" animBg="1"/>
      <p:bldP spid="42" grpId="0" animBg="1"/>
      <p:bldP spid="43" grpId="0" animBg="1"/>
      <p:bldP spid="28" grpId="0" animBg="1"/>
      <p:bldP spid="29" grpId="0" animBg="1"/>
      <p:bldP spid="30" grpId="0" animBg="1"/>
      <p:bldP spid="31" grpId="0" animBg="1"/>
      <p:bldP spid="16" grpId="0" animBg="1"/>
      <p:bldP spid="17" grpId="0" animBg="1"/>
      <p:bldP spid="18" grpId="0" animBg="1"/>
      <p:bldP spid="19" grpId="0" animBg="1"/>
      <p:bldP spid="20" grpId="0" animBg="1"/>
      <p:bldP spid="2" grpId="0" animBg="1"/>
      <p:bldP spid="4" grpId="0" animBg="1"/>
      <p:bldP spid="5" grpId="0" animBg="1"/>
      <p:bldP spid="6" grpId="0" animBg="1"/>
      <p:bldP spid="7" grpId="0" animBg="1"/>
      <p:bldP spid="8" grpId="0" animBg="1"/>
      <p:bldP spid="10" grpId="0" animBg="1"/>
      <p:bldP spid="11" grpId="0" animBg="1"/>
      <p:bldP spid="12" grpId="0" animBg="1"/>
      <p:bldP spid="13" grpId="0" animBg="1"/>
      <p:bldP spid="14" grpId="0" animBg="1"/>
      <p:bldP spid="53" grpId="0" animBg="1"/>
      <p:bldP spid="54" grpId="0" animBg="1"/>
      <p:bldP spid="55" grpId="0" animBg="1"/>
      <p:bldP spid="56" grpId="0" animBg="1"/>
      <p:bldP spid="59" grpId="0" animBg="1"/>
      <p:bldP spid="60" grpId="0" animBg="1"/>
      <p:bldP spid="61" grpId="0" animBg="1"/>
      <p:bldP spid="65" grpId="0" animBg="1"/>
      <p:bldP spid="66"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2615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6515202"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7932999" y="2960127"/>
            <a:ext cx="1368815" cy="937747"/>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9350798" y="2960127"/>
            <a:ext cx="1368814" cy="937747"/>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56937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703E-9550-4360-B82E-6977F56410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CB6729-2BB5-4BA7-AF99-42F483C0EC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0E90F84-6606-496C-988F-6098D4938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B3A858-93D8-4A44-A40E-C499E4205DFC}"/>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6" name="Footer Placeholder 5">
            <a:extLst>
              <a:ext uri="{FF2B5EF4-FFF2-40B4-BE49-F238E27FC236}">
                <a16:creationId xmlns:a16="http://schemas.microsoft.com/office/drawing/2014/main" id="{F66820CB-DF28-4CCC-A366-71DD64CD79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61121B-AD81-40C5-8A9B-4364D8F12B63}"/>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11091046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6096000" y="0"/>
            <a:ext cx="5314259" cy="6858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63683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37057144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2_Title Slide">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3BF29B47-3016-4680-8D0F-8F659E214AE2}"/>
              </a:ext>
            </a:extLst>
          </p:cNvPr>
          <p:cNvSpPr>
            <a:spLocks noGrp="1"/>
          </p:cNvSpPr>
          <p:nvPr>
            <p:ph type="pic" sz="quarter" idx="10"/>
          </p:nvPr>
        </p:nvSpPr>
        <p:spPr>
          <a:xfrm>
            <a:off x="842120"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1" name="Picture Placeholder 40">
            <a:extLst>
              <a:ext uri="{FF2B5EF4-FFF2-40B4-BE49-F238E27FC236}">
                <a16:creationId xmlns:a16="http://schemas.microsoft.com/office/drawing/2014/main" id="{E3C2F1D8-84EF-4A68-A3BD-098B35D12D60}"/>
              </a:ext>
            </a:extLst>
          </p:cNvPr>
          <p:cNvSpPr>
            <a:spLocks noGrp="1"/>
          </p:cNvSpPr>
          <p:nvPr>
            <p:ph type="pic" sz="quarter" idx="11"/>
          </p:nvPr>
        </p:nvSpPr>
        <p:spPr>
          <a:xfrm>
            <a:off x="2944966"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2" name="Picture Placeholder 41">
            <a:extLst>
              <a:ext uri="{FF2B5EF4-FFF2-40B4-BE49-F238E27FC236}">
                <a16:creationId xmlns:a16="http://schemas.microsoft.com/office/drawing/2014/main" id="{CA1D5714-E770-4124-B6F4-2A79AB0D075D}"/>
              </a:ext>
            </a:extLst>
          </p:cNvPr>
          <p:cNvSpPr>
            <a:spLocks noGrp="1"/>
          </p:cNvSpPr>
          <p:nvPr>
            <p:ph type="pic" sz="quarter" idx="12"/>
          </p:nvPr>
        </p:nvSpPr>
        <p:spPr>
          <a:xfrm>
            <a:off x="5047812"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3" name="Picture Placeholder 42">
            <a:extLst>
              <a:ext uri="{FF2B5EF4-FFF2-40B4-BE49-F238E27FC236}">
                <a16:creationId xmlns:a16="http://schemas.microsoft.com/office/drawing/2014/main" id="{0CCFF675-4CFA-4559-BF32-ACE7582DC5E4}"/>
              </a:ext>
            </a:extLst>
          </p:cNvPr>
          <p:cNvSpPr>
            <a:spLocks noGrp="1"/>
          </p:cNvSpPr>
          <p:nvPr>
            <p:ph type="pic" sz="quarter" idx="13"/>
          </p:nvPr>
        </p:nvSpPr>
        <p:spPr>
          <a:xfrm>
            <a:off x="7150659"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44" name="Picture Placeholder 43">
            <a:extLst>
              <a:ext uri="{FF2B5EF4-FFF2-40B4-BE49-F238E27FC236}">
                <a16:creationId xmlns:a16="http://schemas.microsoft.com/office/drawing/2014/main" id="{12A6D458-EDF9-4371-9B79-9D32475040AC}"/>
              </a:ext>
            </a:extLst>
          </p:cNvPr>
          <p:cNvSpPr>
            <a:spLocks noGrp="1"/>
          </p:cNvSpPr>
          <p:nvPr>
            <p:ph type="pic" sz="quarter" idx="14"/>
          </p:nvPr>
        </p:nvSpPr>
        <p:spPr>
          <a:xfrm>
            <a:off x="9253505" y="647700"/>
            <a:ext cx="2102846" cy="5524500"/>
          </a:xfrm>
          <a:custGeom>
            <a:avLst/>
            <a:gdLst>
              <a:gd name="connsiteX0" fmla="*/ 0 w 4206240"/>
              <a:gd name="connsiteY0" fmla="*/ 0 h 11049000"/>
              <a:gd name="connsiteX1" fmla="*/ 4206240 w 4206240"/>
              <a:gd name="connsiteY1" fmla="*/ 0 h 11049000"/>
              <a:gd name="connsiteX2" fmla="*/ 4206240 w 4206240"/>
              <a:gd name="connsiteY2" fmla="*/ 11049000 h 11049000"/>
              <a:gd name="connsiteX3" fmla="*/ 0 w 420624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206240" h="11049000">
                <a:moveTo>
                  <a:pt x="0" y="0"/>
                </a:moveTo>
                <a:lnTo>
                  <a:pt x="4206240" y="0"/>
                </a:lnTo>
                <a:lnTo>
                  <a:pt x="4206240" y="11049000"/>
                </a:lnTo>
                <a:lnTo>
                  <a:pt x="0" y="110490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6719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1000" fill="hold"/>
                                        <p:tgtEl>
                                          <p:spTgt spid="42"/>
                                        </p:tgtEl>
                                        <p:attrNameLst>
                                          <p:attrName>ppt_x</p:attrName>
                                        </p:attrNameLst>
                                      </p:cBhvr>
                                      <p:tavLst>
                                        <p:tav tm="0">
                                          <p:val>
                                            <p:strVal val="#ppt_x"/>
                                          </p:val>
                                        </p:tav>
                                        <p:tav tm="100000">
                                          <p:val>
                                            <p:strVal val="#ppt_x"/>
                                          </p:val>
                                        </p:tav>
                                      </p:tavLst>
                                    </p:anim>
                                    <p:anim calcmode="lin" valueType="num">
                                      <p:cBhvr additive="base">
                                        <p:cTn id="16" dur="10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000" fill="hold"/>
                                        <p:tgtEl>
                                          <p:spTgt spid="43"/>
                                        </p:tgtEl>
                                        <p:attrNameLst>
                                          <p:attrName>ppt_x</p:attrName>
                                        </p:attrNameLst>
                                      </p:cBhvr>
                                      <p:tavLst>
                                        <p:tav tm="0">
                                          <p:val>
                                            <p:strVal val="#ppt_x"/>
                                          </p:val>
                                        </p:tav>
                                        <p:tav tm="100000">
                                          <p:val>
                                            <p:strVal val="#ppt_x"/>
                                          </p:val>
                                        </p:tav>
                                      </p:tavLst>
                                    </p:anim>
                                    <p:anim calcmode="lin" valueType="num">
                                      <p:cBhvr additive="base">
                                        <p:cTn id="20" dur="10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1000" fill="hold"/>
                                        <p:tgtEl>
                                          <p:spTgt spid="44"/>
                                        </p:tgtEl>
                                        <p:attrNameLst>
                                          <p:attrName>ppt_x</p:attrName>
                                        </p:attrNameLst>
                                      </p:cBhvr>
                                      <p:tavLst>
                                        <p:tav tm="0">
                                          <p:val>
                                            <p:strVal val="#ppt_x"/>
                                          </p:val>
                                        </p:tav>
                                        <p:tav tm="100000">
                                          <p:val>
                                            <p:strVal val="#ppt_x"/>
                                          </p:val>
                                        </p:tav>
                                      </p:tavLst>
                                    </p:anim>
                                    <p:anim calcmode="lin" valueType="num">
                                      <p:cBhvr additive="base">
                                        <p:cTn id="24"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3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0839A5C-EEE3-4982-A5D2-9CB167589D41}"/>
              </a:ext>
            </a:extLst>
          </p:cNvPr>
          <p:cNvSpPr>
            <a:spLocks noGrp="1"/>
          </p:cNvSpPr>
          <p:nvPr>
            <p:ph type="pic" sz="quarter" idx="10"/>
          </p:nvPr>
        </p:nvSpPr>
        <p:spPr>
          <a:xfrm>
            <a:off x="781742" y="647700"/>
            <a:ext cx="5314258" cy="5525438"/>
          </a:xfrm>
          <a:custGeom>
            <a:avLst/>
            <a:gdLst>
              <a:gd name="connsiteX0" fmla="*/ 0 w 11050876"/>
              <a:gd name="connsiteY0" fmla="*/ 0 h 11050876"/>
              <a:gd name="connsiteX1" fmla="*/ 11050876 w 11050876"/>
              <a:gd name="connsiteY1" fmla="*/ 0 h 11050876"/>
              <a:gd name="connsiteX2" fmla="*/ 11050876 w 11050876"/>
              <a:gd name="connsiteY2" fmla="*/ 11050876 h 11050876"/>
              <a:gd name="connsiteX3" fmla="*/ 0 w 11050876"/>
              <a:gd name="connsiteY3" fmla="*/ 11050876 h 11050876"/>
            </a:gdLst>
            <a:ahLst/>
            <a:cxnLst>
              <a:cxn ang="0">
                <a:pos x="connsiteX0" y="connsiteY0"/>
              </a:cxn>
              <a:cxn ang="0">
                <a:pos x="connsiteX1" y="connsiteY1"/>
              </a:cxn>
              <a:cxn ang="0">
                <a:pos x="connsiteX2" y="connsiteY2"/>
              </a:cxn>
              <a:cxn ang="0">
                <a:pos x="connsiteX3" y="connsiteY3"/>
              </a:cxn>
            </a:cxnLst>
            <a:rect l="l" t="t" r="r" b="b"/>
            <a:pathLst>
              <a:path w="11050876" h="11050876">
                <a:moveTo>
                  <a:pt x="0" y="0"/>
                </a:moveTo>
                <a:lnTo>
                  <a:pt x="11050876" y="0"/>
                </a:lnTo>
                <a:lnTo>
                  <a:pt x="11050876" y="11050876"/>
                </a:lnTo>
                <a:lnTo>
                  <a:pt x="0" y="11050876"/>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AD2B8E5A-2BD1-4898-9EAD-B8153950C4EC}"/>
              </a:ext>
            </a:extLst>
          </p:cNvPr>
          <p:cNvSpPr>
            <a:spLocks noGrp="1"/>
          </p:cNvSpPr>
          <p:nvPr>
            <p:ph type="pic" sz="quarter" idx="11"/>
          </p:nvPr>
        </p:nvSpPr>
        <p:spPr>
          <a:xfrm>
            <a:off x="6096000" y="64770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A70770E0-20BD-4707-B1C1-A9B6F017F0D6}"/>
              </a:ext>
            </a:extLst>
          </p:cNvPr>
          <p:cNvSpPr>
            <a:spLocks noGrp="1"/>
          </p:cNvSpPr>
          <p:nvPr>
            <p:ph type="pic" sz="quarter" idx="12"/>
          </p:nvPr>
        </p:nvSpPr>
        <p:spPr>
          <a:xfrm>
            <a:off x="6096000" y="3409950"/>
            <a:ext cx="2761890" cy="2762250"/>
          </a:xfrm>
          <a:custGeom>
            <a:avLst/>
            <a:gdLst>
              <a:gd name="connsiteX0" fmla="*/ 0 w 5524500"/>
              <a:gd name="connsiteY0" fmla="*/ 0 h 5524500"/>
              <a:gd name="connsiteX1" fmla="*/ 5524500 w 5524500"/>
              <a:gd name="connsiteY1" fmla="*/ 0 h 5524500"/>
              <a:gd name="connsiteX2" fmla="*/ 5524500 w 5524500"/>
              <a:gd name="connsiteY2" fmla="*/ 5524500 h 5524500"/>
              <a:gd name="connsiteX3" fmla="*/ 0 w 5524500"/>
              <a:gd name="connsiteY3" fmla="*/ 5524500 h 5524500"/>
            </a:gdLst>
            <a:ahLst/>
            <a:cxnLst>
              <a:cxn ang="0">
                <a:pos x="connsiteX0" y="connsiteY0"/>
              </a:cxn>
              <a:cxn ang="0">
                <a:pos x="connsiteX1" y="connsiteY1"/>
              </a:cxn>
              <a:cxn ang="0">
                <a:pos x="connsiteX2" y="connsiteY2"/>
              </a:cxn>
              <a:cxn ang="0">
                <a:pos x="connsiteX3" y="connsiteY3"/>
              </a:cxn>
            </a:cxnLst>
            <a:rect l="l" t="t" r="r" b="b"/>
            <a:pathLst>
              <a:path w="5524500" h="5524500">
                <a:moveTo>
                  <a:pt x="0" y="0"/>
                </a:moveTo>
                <a:lnTo>
                  <a:pt x="5524500" y="0"/>
                </a:lnTo>
                <a:lnTo>
                  <a:pt x="5524500" y="5524500"/>
                </a:lnTo>
                <a:lnTo>
                  <a:pt x="0" y="55245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173473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800" fill="hold"/>
                                        <p:tgtEl>
                                          <p:spTgt spid="34"/>
                                        </p:tgtEl>
                                        <p:attrNameLst>
                                          <p:attrName>ppt_x</p:attrName>
                                        </p:attrNameLst>
                                      </p:cBhvr>
                                      <p:tavLst>
                                        <p:tav tm="0">
                                          <p:val>
                                            <p:strVal val="0-#ppt_w/2"/>
                                          </p:val>
                                        </p:tav>
                                        <p:tav tm="100000">
                                          <p:val>
                                            <p:strVal val="#ppt_x"/>
                                          </p:val>
                                        </p:tav>
                                      </p:tavLst>
                                    </p:anim>
                                    <p:anim calcmode="lin" valueType="num">
                                      <p:cBhvr additive="base">
                                        <p:cTn id="8" dur="18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0-#ppt_w/2"/>
                                          </p:val>
                                        </p:tav>
                                        <p:tav tm="100000">
                                          <p:val>
                                            <p:strVal val="#ppt_x"/>
                                          </p:val>
                                        </p:tav>
                                      </p:tavLst>
                                    </p:anim>
                                    <p:anim calcmode="lin" valueType="num">
                                      <p:cBhvr additive="base">
                                        <p:cTn id="12" dur="17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700" fill="hold"/>
                                        <p:tgtEl>
                                          <p:spTgt spid="36"/>
                                        </p:tgtEl>
                                        <p:attrNameLst>
                                          <p:attrName>ppt_x</p:attrName>
                                        </p:attrNameLst>
                                      </p:cBhvr>
                                      <p:tavLst>
                                        <p:tav tm="0">
                                          <p:val>
                                            <p:strVal val="0-#ppt_w/2"/>
                                          </p:val>
                                        </p:tav>
                                        <p:tav tm="100000">
                                          <p:val>
                                            <p:strVal val="#ppt_x"/>
                                          </p:val>
                                        </p:tav>
                                      </p:tavLst>
                                    </p:anim>
                                    <p:anim calcmode="lin" valueType="num">
                                      <p:cBhvr additive="base">
                                        <p:cTn id="16" dur="17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B8D9FE0-2BB0-4951-87E4-EC751C0312CD}"/>
              </a:ext>
            </a:extLst>
          </p:cNvPr>
          <p:cNvSpPr>
            <a:spLocks noGrp="1"/>
          </p:cNvSpPr>
          <p:nvPr>
            <p:ph type="pic" sz="quarter" idx="10"/>
          </p:nvPr>
        </p:nvSpPr>
        <p:spPr>
          <a:xfrm>
            <a:off x="781742" y="647700"/>
            <a:ext cx="5314258" cy="5524500"/>
          </a:xfrm>
          <a:custGeom>
            <a:avLst/>
            <a:gdLst>
              <a:gd name="connsiteX0" fmla="*/ 0 w 10172699"/>
              <a:gd name="connsiteY0" fmla="*/ 0 h 11049000"/>
              <a:gd name="connsiteX1" fmla="*/ 10172699 w 10172699"/>
              <a:gd name="connsiteY1" fmla="*/ 0 h 11049000"/>
              <a:gd name="connsiteX2" fmla="*/ 10172699 w 10172699"/>
              <a:gd name="connsiteY2" fmla="*/ 11049000 h 11049000"/>
              <a:gd name="connsiteX3" fmla="*/ 0 w 101726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172699" h="11049000">
                <a:moveTo>
                  <a:pt x="0" y="0"/>
                </a:moveTo>
                <a:lnTo>
                  <a:pt x="10172699" y="0"/>
                </a:lnTo>
                <a:lnTo>
                  <a:pt x="10172699"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
        <p:nvSpPr>
          <p:cNvPr id="35" name="Picture Placeholder 34">
            <a:extLst>
              <a:ext uri="{FF2B5EF4-FFF2-40B4-BE49-F238E27FC236}">
                <a16:creationId xmlns:a16="http://schemas.microsoft.com/office/drawing/2014/main" id="{A70CBB4C-B5B4-4660-817C-385F23628B9D}"/>
              </a:ext>
            </a:extLst>
          </p:cNvPr>
          <p:cNvSpPr>
            <a:spLocks noGrp="1"/>
          </p:cNvSpPr>
          <p:nvPr>
            <p:ph type="pic" sz="quarter" idx="11"/>
          </p:nvPr>
        </p:nvSpPr>
        <p:spPr>
          <a:xfrm>
            <a:off x="6096000" y="647700"/>
            <a:ext cx="5314258" cy="5524500"/>
          </a:xfrm>
          <a:custGeom>
            <a:avLst/>
            <a:gdLst>
              <a:gd name="connsiteX0" fmla="*/ 0 w 10858500"/>
              <a:gd name="connsiteY0" fmla="*/ 0 h 11049000"/>
              <a:gd name="connsiteX1" fmla="*/ 10858500 w 10858500"/>
              <a:gd name="connsiteY1" fmla="*/ 0 h 11049000"/>
              <a:gd name="connsiteX2" fmla="*/ 10858500 w 10858500"/>
              <a:gd name="connsiteY2" fmla="*/ 11049000 h 11049000"/>
              <a:gd name="connsiteX3" fmla="*/ 0 w 1085850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858500" h="11049000">
                <a:moveTo>
                  <a:pt x="0" y="0"/>
                </a:moveTo>
                <a:lnTo>
                  <a:pt x="10858500" y="0"/>
                </a:lnTo>
                <a:lnTo>
                  <a:pt x="10858500" y="11049000"/>
                </a:lnTo>
                <a:lnTo>
                  <a:pt x="0" y="11049000"/>
                </a:lnTo>
                <a:close/>
              </a:path>
            </a:pathLst>
          </a:custGeom>
          <a:pattFill prst="pct60">
            <a:fgClr>
              <a:schemeClr val="bg1"/>
            </a:fgClr>
            <a:bgClr>
              <a:schemeClr val="bg1">
                <a:lumMod val="85000"/>
              </a:schemeClr>
            </a:bgClr>
          </a:pattFill>
        </p:spPr>
        <p:txBody>
          <a:bodyPr wrap="square">
            <a:noAutofit/>
          </a:bodyPr>
          <a:lstStyle/>
          <a:p>
            <a:endParaRPr lang="en-US"/>
          </a:p>
        </p:txBody>
      </p:sp>
    </p:spTree>
    <p:extLst>
      <p:ext uri="{BB962C8B-B14F-4D97-AF65-F5344CB8AC3E}">
        <p14:creationId xmlns:p14="http://schemas.microsoft.com/office/powerpoint/2010/main" val="306796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700" fill="hold"/>
                                        <p:tgtEl>
                                          <p:spTgt spid="33"/>
                                        </p:tgtEl>
                                        <p:attrNameLst>
                                          <p:attrName>ppt_x</p:attrName>
                                        </p:attrNameLst>
                                      </p:cBhvr>
                                      <p:tavLst>
                                        <p:tav tm="0">
                                          <p:val>
                                            <p:strVal val="#ppt_x"/>
                                          </p:val>
                                        </p:tav>
                                        <p:tav tm="100000">
                                          <p:val>
                                            <p:strVal val="#ppt_x"/>
                                          </p:val>
                                        </p:tav>
                                      </p:tavLst>
                                    </p:anim>
                                    <p:anim calcmode="lin" valueType="num">
                                      <p:cBhvr additive="base">
                                        <p:cTn id="8" dur="17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700" fill="hold"/>
                                        <p:tgtEl>
                                          <p:spTgt spid="35"/>
                                        </p:tgtEl>
                                        <p:attrNameLst>
                                          <p:attrName>ppt_x</p:attrName>
                                        </p:attrNameLst>
                                      </p:cBhvr>
                                      <p:tavLst>
                                        <p:tav tm="0">
                                          <p:val>
                                            <p:strVal val="#ppt_x"/>
                                          </p:val>
                                        </p:tav>
                                        <p:tav tm="100000">
                                          <p:val>
                                            <p:strVal val="#ppt_x"/>
                                          </p:val>
                                        </p:tav>
                                      </p:tavLst>
                                    </p:anim>
                                    <p:anim calcmode="lin" valueType="num">
                                      <p:cBhvr additive="base">
                                        <p:cTn id="12" dur="17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4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E49EDA7-E0B3-44D6-ADA1-4C6DE88415FD}"/>
              </a:ext>
            </a:extLst>
          </p:cNvPr>
          <p:cNvSpPr>
            <a:spLocks noGrp="1"/>
          </p:cNvSpPr>
          <p:nvPr>
            <p:ph type="pic" sz="quarter" idx="11"/>
          </p:nvPr>
        </p:nvSpPr>
        <p:spPr>
          <a:xfrm>
            <a:off x="78174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5" name="Picture Placeholder 34">
            <a:extLst>
              <a:ext uri="{FF2B5EF4-FFF2-40B4-BE49-F238E27FC236}">
                <a16:creationId xmlns:a16="http://schemas.microsoft.com/office/drawing/2014/main" id="{D3A46C86-1D5D-4D5A-81D6-35065A5DB85B}"/>
              </a:ext>
            </a:extLst>
          </p:cNvPr>
          <p:cNvSpPr>
            <a:spLocks noGrp="1"/>
          </p:cNvSpPr>
          <p:nvPr>
            <p:ph type="pic" sz="quarter" idx="12"/>
          </p:nvPr>
        </p:nvSpPr>
        <p:spPr>
          <a:xfrm>
            <a:off x="4343628" y="685038"/>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6" name="Picture Placeholder 35">
            <a:extLst>
              <a:ext uri="{FF2B5EF4-FFF2-40B4-BE49-F238E27FC236}">
                <a16:creationId xmlns:a16="http://schemas.microsoft.com/office/drawing/2014/main" id="{E7A46BF3-B94D-4FE7-864C-9D33C80DC724}"/>
              </a:ext>
            </a:extLst>
          </p:cNvPr>
          <p:cNvSpPr>
            <a:spLocks noGrp="1"/>
          </p:cNvSpPr>
          <p:nvPr>
            <p:ph type="pic" sz="quarter" idx="13"/>
          </p:nvPr>
        </p:nvSpPr>
        <p:spPr>
          <a:xfrm>
            <a:off x="7875262" y="3429762"/>
            <a:ext cx="3504744" cy="2743200"/>
          </a:xfrm>
          <a:custGeom>
            <a:avLst/>
            <a:gdLst>
              <a:gd name="connsiteX0" fmla="*/ 0 w 7010400"/>
              <a:gd name="connsiteY0" fmla="*/ 0 h 5486400"/>
              <a:gd name="connsiteX1" fmla="*/ 7010400 w 7010400"/>
              <a:gd name="connsiteY1" fmla="*/ 0 h 5486400"/>
              <a:gd name="connsiteX2" fmla="*/ 7010400 w 7010400"/>
              <a:gd name="connsiteY2" fmla="*/ 5486400 h 5486400"/>
              <a:gd name="connsiteX3" fmla="*/ 0 w 7010400"/>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7010400" h="5486400">
                <a:moveTo>
                  <a:pt x="0" y="0"/>
                </a:moveTo>
                <a:lnTo>
                  <a:pt x="7010400" y="0"/>
                </a:lnTo>
                <a:lnTo>
                  <a:pt x="7010400"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21046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5_Title Slide">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0244A630-990B-44C6-B5C2-E447990CE8E6}"/>
              </a:ext>
            </a:extLst>
          </p:cNvPr>
          <p:cNvSpPr>
            <a:spLocks noGrp="1"/>
          </p:cNvSpPr>
          <p:nvPr>
            <p:ph type="pic" sz="quarter" idx="11"/>
          </p:nvPr>
        </p:nvSpPr>
        <p:spPr>
          <a:xfrm>
            <a:off x="781742" y="667131"/>
            <a:ext cx="3504744" cy="2762631"/>
          </a:xfrm>
          <a:custGeom>
            <a:avLst/>
            <a:gdLst>
              <a:gd name="connsiteX0" fmla="*/ 0 w 7010400"/>
              <a:gd name="connsiteY0" fmla="*/ 0 h 5525261"/>
              <a:gd name="connsiteX1" fmla="*/ 7010400 w 7010400"/>
              <a:gd name="connsiteY1" fmla="*/ 0 h 5525261"/>
              <a:gd name="connsiteX2" fmla="*/ 7010400 w 7010400"/>
              <a:gd name="connsiteY2" fmla="*/ 5525261 h 5525261"/>
              <a:gd name="connsiteX3" fmla="*/ 0 w 7010400"/>
              <a:gd name="connsiteY3" fmla="*/ 5525261 h 5525261"/>
            </a:gdLst>
            <a:ahLst/>
            <a:cxnLst>
              <a:cxn ang="0">
                <a:pos x="connsiteX0" y="connsiteY0"/>
              </a:cxn>
              <a:cxn ang="0">
                <a:pos x="connsiteX1" y="connsiteY1"/>
              </a:cxn>
              <a:cxn ang="0">
                <a:pos x="connsiteX2" y="connsiteY2"/>
              </a:cxn>
              <a:cxn ang="0">
                <a:pos x="connsiteX3" y="connsiteY3"/>
              </a:cxn>
            </a:cxnLst>
            <a:rect l="l" t="t" r="r" b="b"/>
            <a:pathLst>
              <a:path w="7010400" h="5525261">
                <a:moveTo>
                  <a:pt x="0" y="0"/>
                </a:moveTo>
                <a:lnTo>
                  <a:pt x="7010400" y="0"/>
                </a:lnTo>
                <a:lnTo>
                  <a:pt x="7010400" y="5525261"/>
                </a:lnTo>
                <a:lnTo>
                  <a:pt x="0" y="5525261"/>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937581DB-28D0-4142-B51E-CE474A5445BA}"/>
              </a:ext>
            </a:extLst>
          </p:cNvPr>
          <p:cNvSpPr>
            <a:spLocks noGrp="1"/>
          </p:cNvSpPr>
          <p:nvPr>
            <p:ph type="pic" sz="quarter" idx="12"/>
          </p:nvPr>
        </p:nvSpPr>
        <p:spPr>
          <a:xfrm>
            <a:off x="781742" y="3429761"/>
            <a:ext cx="7123771" cy="2743200"/>
          </a:xfrm>
          <a:custGeom>
            <a:avLst/>
            <a:gdLst>
              <a:gd name="connsiteX0" fmla="*/ 0 w 14020799"/>
              <a:gd name="connsiteY0" fmla="*/ 0 h 5486400"/>
              <a:gd name="connsiteX1" fmla="*/ 14020799 w 14020799"/>
              <a:gd name="connsiteY1" fmla="*/ 0 h 5486400"/>
              <a:gd name="connsiteX2" fmla="*/ 14020799 w 14020799"/>
              <a:gd name="connsiteY2" fmla="*/ 5486400 h 5486400"/>
              <a:gd name="connsiteX3" fmla="*/ 0 w 14020799"/>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14020799" h="5486400">
                <a:moveTo>
                  <a:pt x="0" y="0"/>
                </a:moveTo>
                <a:lnTo>
                  <a:pt x="14020799" y="0"/>
                </a:lnTo>
                <a:lnTo>
                  <a:pt x="14020799" y="5486400"/>
                </a:lnTo>
                <a:lnTo>
                  <a:pt x="0" y="548640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1B605010-9C23-46F9-B058-970E7275A1D0}"/>
              </a:ext>
            </a:extLst>
          </p:cNvPr>
          <p:cNvSpPr>
            <a:spLocks noGrp="1"/>
          </p:cNvSpPr>
          <p:nvPr>
            <p:ph type="pic" sz="quarter" idx="13"/>
          </p:nvPr>
        </p:nvSpPr>
        <p:spPr>
          <a:xfrm>
            <a:off x="7905514" y="647700"/>
            <a:ext cx="3504744" cy="5525261"/>
          </a:xfrm>
          <a:custGeom>
            <a:avLst/>
            <a:gdLst>
              <a:gd name="connsiteX0" fmla="*/ 0 w 7010401"/>
              <a:gd name="connsiteY0" fmla="*/ 0 h 11050522"/>
              <a:gd name="connsiteX1" fmla="*/ 7010401 w 7010401"/>
              <a:gd name="connsiteY1" fmla="*/ 0 h 11050522"/>
              <a:gd name="connsiteX2" fmla="*/ 7010401 w 7010401"/>
              <a:gd name="connsiteY2" fmla="*/ 11050522 h 11050522"/>
              <a:gd name="connsiteX3" fmla="*/ 0 w 7010401"/>
              <a:gd name="connsiteY3" fmla="*/ 11050522 h 11050522"/>
            </a:gdLst>
            <a:ahLst/>
            <a:cxnLst>
              <a:cxn ang="0">
                <a:pos x="connsiteX0" y="connsiteY0"/>
              </a:cxn>
              <a:cxn ang="0">
                <a:pos x="connsiteX1" y="connsiteY1"/>
              </a:cxn>
              <a:cxn ang="0">
                <a:pos x="connsiteX2" y="connsiteY2"/>
              </a:cxn>
              <a:cxn ang="0">
                <a:pos x="connsiteX3" y="connsiteY3"/>
              </a:cxn>
            </a:cxnLst>
            <a:rect l="l" t="t" r="r" b="b"/>
            <a:pathLst>
              <a:path w="7010401" h="11050522">
                <a:moveTo>
                  <a:pt x="0" y="0"/>
                </a:moveTo>
                <a:lnTo>
                  <a:pt x="7010401" y="0"/>
                </a:lnTo>
                <a:lnTo>
                  <a:pt x="7010401" y="11050522"/>
                </a:lnTo>
                <a:lnTo>
                  <a:pt x="0" y="11050522"/>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346062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1+#ppt_w/2"/>
                                          </p:val>
                                        </p:tav>
                                        <p:tav tm="100000">
                                          <p:val>
                                            <p:strVal val="#ppt_x"/>
                                          </p:val>
                                        </p:tav>
                                      </p:tavLst>
                                    </p:anim>
                                    <p:anim calcmode="lin" valueType="num">
                                      <p:cBhvr additive="base">
                                        <p:cTn id="16"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6_Title Slide">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55541C4D-A1D1-493A-8547-B708240F2F00}"/>
              </a:ext>
            </a:extLst>
          </p:cNvPr>
          <p:cNvSpPr>
            <a:spLocks noGrp="1"/>
          </p:cNvSpPr>
          <p:nvPr>
            <p:ph type="pic" sz="quarter" idx="11"/>
          </p:nvPr>
        </p:nvSpPr>
        <p:spPr>
          <a:xfrm>
            <a:off x="848968" y="4357771"/>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8" name="Picture Placeholder 37">
            <a:extLst>
              <a:ext uri="{FF2B5EF4-FFF2-40B4-BE49-F238E27FC236}">
                <a16:creationId xmlns:a16="http://schemas.microsoft.com/office/drawing/2014/main" id="{10323BDD-FDAD-4B17-9EC0-CBB895127DE2}"/>
              </a:ext>
            </a:extLst>
          </p:cNvPr>
          <p:cNvSpPr>
            <a:spLocks noGrp="1"/>
          </p:cNvSpPr>
          <p:nvPr>
            <p:ph type="pic" sz="quarter" idx="12"/>
          </p:nvPr>
        </p:nvSpPr>
        <p:spPr>
          <a:xfrm>
            <a:off x="4353711"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
        <p:nvSpPr>
          <p:cNvPr id="39" name="Picture Placeholder 38">
            <a:extLst>
              <a:ext uri="{FF2B5EF4-FFF2-40B4-BE49-F238E27FC236}">
                <a16:creationId xmlns:a16="http://schemas.microsoft.com/office/drawing/2014/main" id="{7B9D4458-5A68-4C82-9759-3F61B7D6A093}"/>
              </a:ext>
            </a:extLst>
          </p:cNvPr>
          <p:cNvSpPr>
            <a:spLocks noGrp="1"/>
          </p:cNvSpPr>
          <p:nvPr>
            <p:ph type="pic" sz="quarter" idx="13"/>
          </p:nvPr>
        </p:nvSpPr>
        <p:spPr>
          <a:xfrm>
            <a:off x="7858455" y="4357772"/>
            <a:ext cx="3504744" cy="2619375"/>
          </a:xfrm>
          <a:custGeom>
            <a:avLst/>
            <a:gdLst>
              <a:gd name="connsiteX0" fmla="*/ 0 w 7010400"/>
              <a:gd name="connsiteY0" fmla="*/ 0 h 5238750"/>
              <a:gd name="connsiteX1" fmla="*/ 7010400 w 7010400"/>
              <a:gd name="connsiteY1" fmla="*/ 0 h 5238750"/>
              <a:gd name="connsiteX2" fmla="*/ 7010400 w 7010400"/>
              <a:gd name="connsiteY2" fmla="*/ 5238750 h 5238750"/>
              <a:gd name="connsiteX3" fmla="*/ 0 w 7010400"/>
              <a:gd name="connsiteY3" fmla="*/ 5238750 h 5238750"/>
            </a:gdLst>
            <a:ahLst/>
            <a:cxnLst>
              <a:cxn ang="0">
                <a:pos x="connsiteX0" y="connsiteY0"/>
              </a:cxn>
              <a:cxn ang="0">
                <a:pos x="connsiteX1" y="connsiteY1"/>
              </a:cxn>
              <a:cxn ang="0">
                <a:pos x="connsiteX2" y="connsiteY2"/>
              </a:cxn>
              <a:cxn ang="0">
                <a:pos x="connsiteX3" y="connsiteY3"/>
              </a:cxn>
            </a:cxnLst>
            <a:rect l="l" t="t" r="r" b="b"/>
            <a:pathLst>
              <a:path w="7010400" h="5238750">
                <a:moveTo>
                  <a:pt x="0" y="0"/>
                </a:moveTo>
                <a:lnTo>
                  <a:pt x="7010400" y="0"/>
                </a:lnTo>
                <a:lnTo>
                  <a:pt x="7010400" y="5238750"/>
                </a:lnTo>
                <a:lnTo>
                  <a:pt x="0" y="5238750"/>
                </a:lnTo>
                <a:close/>
              </a:path>
            </a:pathLst>
          </a:custGeom>
          <a:pattFill prst="pct60">
            <a:fgClr>
              <a:schemeClr val="bg1"/>
            </a:fgClr>
            <a:bgClr>
              <a:schemeClr val="bg1">
                <a:lumMod val="85000"/>
              </a:schemeClr>
            </a:bgClr>
          </a:pattFill>
        </p:spPr>
        <p:txBody>
          <a:bodyPr wrap="square" anchor="ctr">
            <a:noAutofit/>
          </a:bodyPr>
          <a:lstStyle>
            <a:lvl1pPr>
              <a:defRPr lang="en-US" sz="1200"/>
            </a:lvl1pPr>
          </a:lstStyle>
          <a:p>
            <a:pPr marL="0" lvl="0" indent="0" algn="ctr">
              <a:buFontTx/>
              <a:buNone/>
            </a:pPr>
            <a:endParaRPr lang="en-US"/>
          </a:p>
        </p:txBody>
      </p:sp>
    </p:spTree>
    <p:extLst>
      <p:ext uri="{BB962C8B-B14F-4D97-AF65-F5344CB8AC3E}">
        <p14:creationId xmlns:p14="http://schemas.microsoft.com/office/powerpoint/2010/main" val="162776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000" fill="hold"/>
                                        <p:tgtEl>
                                          <p:spTgt spid="38"/>
                                        </p:tgtEl>
                                        <p:attrNameLst>
                                          <p:attrName>ppt_x</p:attrName>
                                        </p:attrNameLst>
                                      </p:cBhvr>
                                      <p:tavLst>
                                        <p:tav tm="0">
                                          <p:val>
                                            <p:strVal val="#ppt_x"/>
                                          </p:val>
                                        </p:tav>
                                        <p:tav tm="100000">
                                          <p:val>
                                            <p:strVal val="#ppt_x"/>
                                          </p:val>
                                        </p:tav>
                                      </p:tavLst>
                                    </p:anim>
                                    <p:anim calcmode="lin" valueType="num">
                                      <p:cBhvr additive="base">
                                        <p:cTn id="12" dur="10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ppt_x"/>
                                          </p:val>
                                        </p:tav>
                                        <p:tav tm="100000">
                                          <p:val>
                                            <p:strVal val="#ppt_x"/>
                                          </p:val>
                                        </p:tav>
                                      </p:tavLst>
                                    </p:anim>
                                    <p:anim calcmode="lin" valueType="num">
                                      <p:cBhvr additive="base">
                                        <p:cTn id="16"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3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7E85E-40BC-4792-A5DC-888E47C4E8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3FB10F-47A1-4B8B-AE52-0C54DFE5CC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061849-85A5-4424-97C0-F00A706665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816D68C-AAD2-4D1F-B610-E021E9866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14AAF5-FAB2-467C-824F-A631471CFD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C62349-7F11-4CE8-9383-117CECB3CC9B}"/>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8" name="Footer Placeholder 7">
            <a:extLst>
              <a:ext uri="{FF2B5EF4-FFF2-40B4-BE49-F238E27FC236}">
                <a16:creationId xmlns:a16="http://schemas.microsoft.com/office/drawing/2014/main" id="{2C16E76C-AD7B-4471-831D-3B208D433A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E72753-BC9F-4139-BB77-DE803B4CB1A5}"/>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3855878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4F05-69F0-4D63-BF9B-2C77ABF1C0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061184-4EC1-4EB7-8FA1-2DC10E5DB8E4}"/>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4" name="Footer Placeholder 3">
            <a:extLst>
              <a:ext uri="{FF2B5EF4-FFF2-40B4-BE49-F238E27FC236}">
                <a16:creationId xmlns:a16="http://schemas.microsoft.com/office/drawing/2014/main" id="{77868E46-EFC2-4924-990A-946C5926AD9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92E122-1DC5-466C-A1A2-EE1A7071FBC9}"/>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381990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2C8EB1-E608-4F22-9194-FA29D1E90C2C}"/>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3" name="Footer Placeholder 2">
            <a:extLst>
              <a:ext uri="{FF2B5EF4-FFF2-40B4-BE49-F238E27FC236}">
                <a16:creationId xmlns:a16="http://schemas.microsoft.com/office/drawing/2014/main" id="{9BDC2B1D-2C8F-4217-9139-E058A1663A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9CC589-84B5-4C70-B0D8-461FB9885BDD}"/>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188127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7B30-501F-423E-85E9-1A1CCE9D9D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46C4D4-3399-4361-98CF-55570FD576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70FA7B-2C34-4F32-834C-198D75A28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2C319-1A71-42BE-A011-6C19A8F47C50}"/>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6" name="Footer Placeholder 5">
            <a:extLst>
              <a:ext uri="{FF2B5EF4-FFF2-40B4-BE49-F238E27FC236}">
                <a16:creationId xmlns:a16="http://schemas.microsoft.com/office/drawing/2014/main" id="{899EA6D4-B13A-4852-BCA4-2BFFDC808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D77A5A-497D-4F06-8A04-4A0683428F35}"/>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113874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E5B2-9747-4336-A725-3F4AD2BBAA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CB5DFE-6264-419B-869D-0D9B0238C0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8CF83D-75ED-4D0D-A666-9148FF42B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9CA83-9461-4BFF-9420-B2C9984F8BDE}"/>
              </a:ext>
            </a:extLst>
          </p:cNvPr>
          <p:cNvSpPr>
            <a:spLocks noGrp="1"/>
          </p:cNvSpPr>
          <p:nvPr>
            <p:ph type="dt" sz="half" idx="10"/>
          </p:nvPr>
        </p:nvSpPr>
        <p:spPr/>
        <p:txBody>
          <a:bodyPr/>
          <a:lstStyle/>
          <a:p>
            <a:fld id="{442EC661-6893-4C69-A977-A84701E4C650}" type="datetimeFigureOut">
              <a:rPr lang="en-IN" smtClean="0"/>
              <a:t>06-05-2021</a:t>
            </a:fld>
            <a:endParaRPr lang="en-IN"/>
          </a:p>
        </p:txBody>
      </p:sp>
      <p:sp>
        <p:nvSpPr>
          <p:cNvPr id="6" name="Footer Placeholder 5">
            <a:extLst>
              <a:ext uri="{FF2B5EF4-FFF2-40B4-BE49-F238E27FC236}">
                <a16:creationId xmlns:a16="http://schemas.microsoft.com/office/drawing/2014/main" id="{2E191DB6-4B30-4CD5-A450-40F6896164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5D3EFA-AC8B-44FC-886B-87F3CBA13F52}"/>
              </a:ext>
            </a:extLst>
          </p:cNvPr>
          <p:cNvSpPr>
            <a:spLocks noGrp="1"/>
          </p:cNvSpPr>
          <p:nvPr>
            <p:ph type="sldNum" sz="quarter" idx="12"/>
          </p:nvPr>
        </p:nvSpPr>
        <p:spPr/>
        <p:txBody>
          <a:bodyPr/>
          <a:lstStyle/>
          <a:p>
            <a:fld id="{E1313CAE-F5D4-46D3-B858-EEC89E362794}" type="slidenum">
              <a:rPr lang="en-IN" smtClean="0"/>
              <a:t>‹#›</a:t>
            </a:fld>
            <a:endParaRPr lang="en-IN"/>
          </a:p>
        </p:txBody>
      </p:sp>
    </p:spTree>
    <p:extLst>
      <p:ext uri="{BB962C8B-B14F-4D97-AF65-F5344CB8AC3E}">
        <p14:creationId xmlns:p14="http://schemas.microsoft.com/office/powerpoint/2010/main" val="157755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hyperlink" Target="https://twitter.com/" TargetMode="Externa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hyperlink" Target="https://www.linkedin.com/"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hyperlink" Target="https://www.facebook.com/" TargetMode="Externa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hyperlink" Target="https://twitter.com/" TargetMode="Externa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hyperlink" Target="https://www.linkedin.com/" TargetMode="External"/><Relationship Id="rId5" Type="http://schemas.openxmlformats.org/officeDocument/2006/relationships/slideLayout" Target="../slideLayouts/slideLayout26.xml"/><Relationship Id="rId10" Type="http://schemas.openxmlformats.org/officeDocument/2006/relationships/hyperlink" Target="https://www.facebook.com/" TargetMode="External"/><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hyperlink" Target="https://twitter.com/" TargetMode="Externa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hyperlink" Target="https://www.linkedin.com/" TargetMode="External"/><Relationship Id="rId5" Type="http://schemas.openxmlformats.org/officeDocument/2006/relationships/slideLayout" Target="../slideLayouts/slideLayout34.xml"/><Relationship Id="rId10" Type="http://schemas.openxmlformats.org/officeDocument/2006/relationships/hyperlink" Target="https://www.facebook.com/" TargetMode="External"/><Relationship Id="rId4" Type="http://schemas.openxmlformats.org/officeDocument/2006/relationships/slideLayout" Target="../slideLayouts/slideLayout33.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hyperlink" Target="https://www.linkedin.com/" TargetMode="Externa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hyperlink" Target="https://www.facebook.com/" TargetMode="Externa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5.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hyperlink" Target="https://twitter.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326C8B-C6E5-4399-9F2F-A0CF6836A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35DAB8E-BB3C-4F09-952A-B999244369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C51860-594E-407D-BEBB-34FE983934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2EC661-6893-4C69-A977-A84701E4C650}" type="datetimeFigureOut">
              <a:rPr lang="en-IN" smtClean="0"/>
              <a:t>06-05-2021</a:t>
            </a:fld>
            <a:endParaRPr lang="en-IN"/>
          </a:p>
        </p:txBody>
      </p:sp>
      <p:sp>
        <p:nvSpPr>
          <p:cNvPr id="5" name="Footer Placeholder 4">
            <a:extLst>
              <a:ext uri="{FF2B5EF4-FFF2-40B4-BE49-F238E27FC236}">
                <a16:creationId xmlns:a16="http://schemas.microsoft.com/office/drawing/2014/main" id="{83865936-EFB3-4C9A-AD1F-4B6F99474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004DC66-CEBC-4372-BF2D-8D7A030084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13CAE-F5D4-46D3-B858-EEC89E362794}" type="slidenum">
              <a:rPr lang="en-IN" smtClean="0"/>
              <a:t>‹#›</a:t>
            </a:fld>
            <a:endParaRPr lang="en-IN"/>
          </a:p>
        </p:txBody>
      </p:sp>
    </p:spTree>
    <p:extLst>
      <p:ext uri="{BB962C8B-B14F-4D97-AF65-F5344CB8AC3E}">
        <p14:creationId xmlns:p14="http://schemas.microsoft.com/office/powerpoint/2010/main" val="3536477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1"/>
            <a:extLst>
              <a:ext uri="{FF2B5EF4-FFF2-40B4-BE49-F238E27FC236}">
                <a16:creationId xmlns:a16="http://schemas.microsoft.com/office/drawing/2014/main" id="{C1A05CED-D825-4423-B437-E98239752205}"/>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2"/>
            <a:extLst>
              <a:ext uri="{FF2B5EF4-FFF2-40B4-BE49-F238E27FC236}">
                <a16:creationId xmlns:a16="http://schemas.microsoft.com/office/drawing/2014/main" id="{C3BFFE27-40D7-4368-A3B4-782C986B1372}"/>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3"/>
            <a:extLst>
              <a:ext uri="{FF2B5EF4-FFF2-40B4-BE49-F238E27FC236}">
                <a16:creationId xmlns:a16="http://schemas.microsoft.com/office/drawing/2014/main" id="{3EC3E93D-FF4A-45D0-B764-196D70240EE1}"/>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7682946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8" r:id="rId5"/>
    <p:sldLayoutId id="2147483669" r:id="rId6"/>
    <p:sldLayoutId id="2147483670" r:id="rId7"/>
    <p:sldLayoutId id="2147483671" r:id="rId8"/>
    <p:sldLayoutId id="2147483672" r:id="rId9"/>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C1A05CED-D825-4423-B437-E98239752205}"/>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C3BFFE27-40D7-4368-A3B4-782C986B1372}"/>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EC3E93D-FF4A-45D0-B764-196D70240EE1}"/>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55488362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gradFill>
                  <a:gsLst>
                    <a:gs pos="100000">
                      <a:schemeClr val="accent2"/>
                    </a:gs>
                    <a:gs pos="0">
                      <a:schemeClr val="accent1"/>
                    </a:gs>
                  </a:gsLst>
                  <a:path path="circle">
                    <a:fillToRect l="100000" t="100000"/>
                  </a:path>
                </a:gra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22E62E27-1EE7-46EB-8658-697E45DDED28}"/>
              </a:ext>
            </a:extLst>
          </p:cNvPr>
          <p:cNvSpPr/>
          <p:nvPr userDrawn="1"/>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821C6D63-4CBB-46D1-A2BF-67C4FB93FD9E}"/>
              </a:ext>
            </a:extLst>
          </p:cNvPr>
          <p:cNvSpPr/>
          <p:nvPr userDrawn="1"/>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F4B1C264-B6AF-4599-9E79-44476CB296DC}"/>
              </a:ext>
            </a:extLst>
          </p:cNvPr>
          <p:cNvSpPr/>
          <p:nvPr userDrawn="1"/>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0"/>
            <a:extLst>
              <a:ext uri="{FF2B5EF4-FFF2-40B4-BE49-F238E27FC236}">
                <a16:creationId xmlns:a16="http://schemas.microsoft.com/office/drawing/2014/main" id="{11F06F7A-CC92-4E47-B5AB-1F05826A7131}"/>
              </a:ext>
            </a:extLst>
          </p:cNvPr>
          <p:cNvSpPr/>
          <p:nvPr userDrawn="1"/>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1"/>
            <a:extLst>
              <a:ext uri="{FF2B5EF4-FFF2-40B4-BE49-F238E27FC236}">
                <a16:creationId xmlns:a16="http://schemas.microsoft.com/office/drawing/2014/main" id="{D5F34549-D713-482A-B0E4-C964E4BDB659}"/>
              </a:ext>
            </a:extLst>
          </p:cNvPr>
          <p:cNvSpPr/>
          <p:nvPr userDrawn="1"/>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2"/>
            <a:extLst>
              <a:ext uri="{FF2B5EF4-FFF2-40B4-BE49-F238E27FC236}">
                <a16:creationId xmlns:a16="http://schemas.microsoft.com/office/drawing/2014/main" id="{3834A304-8DB7-4267-BED2-2A07941AF697}"/>
              </a:ext>
            </a:extLst>
          </p:cNvPr>
          <p:cNvSpPr/>
          <p:nvPr userDrawn="1"/>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292823085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10547818" y="2927923"/>
            <a:ext cx="2507418" cy="246221"/>
          </a:xfrm>
          <a:prstGeom prst="rect">
            <a:avLst/>
          </a:prstGeom>
          <a:noFill/>
        </p:spPr>
        <p:txBody>
          <a:bodyPr wrap="none" rtlCol="0" anchor="ctr">
            <a:spAutoFit/>
          </a:bodyPr>
          <a:lstStyle/>
          <a:p>
            <a:pPr algn="l"/>
            <a:r>
              <a:rPr lang="en-US" sz="1000" b="1">
                <a:solidFill>
                  <a:schemeClr val="tx1"/>
                </a:solidFill>
                <a:latin typeface="+mj-lt"/>
              </a:rPr>
              <a:t>Massive X</a:t>
            </a:r>
            <a:r>
              <a:rPr lang="en-US" sz="1000">
                <a:solidFill>
                  <a:schemeClr val="tx1"/>
                </a:solidFill>
              </a:rPr>
              <a:t> presentation to </a:t>
            </a:r>
            <a:r>
              <a:rPr lang="en-US" sz="1000" b="0">
                <a:solidFill>
                  <a:schemeClr val="tx1"/>
                </a:solidFill>
              </a:rPr>
              <a:t>DesignBall</a:t>
            </a:r>
            <a:r>
              <a:rPr lang="en-US" sz="1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706400" y="3213557"/>
            <a:ext cx="2193749" cy="430887"/>
          </a:xfrm>
          <a:prstGeom prst="rect">
            <a:avLst/>
          </a:prstGeom>
          <a:noFill/>
        </p:spPr>
        <p:txBody>
          <a:bodyPr wrap="square" rtlCol="0">
            <a:spAutoFit/>
          </a:bodyPr>
          <a:lstStyle/>
          <a:p>
            <a:pPr algn="ctr"/>
            <a:r>
              <a:rPr lang="en-US" sz="22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364772" y="369582"/>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E1BF17D6-2B7C-4C41-8849-23DB4B7E1C12}"/>
              </a:ext>
            </a:extLst>
          </p:cNvPr>
          <p:cNvSpPr/>
          <p:nvPr/>
        </p:nvSpPr>
        <p:spPr>
          <a:xfrm>
            <a:off x="364772" y="518410"/>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7A9D41FB-1A1C-4F29-8C1E-719377825060}"/>
              </a:ext>
            </a:extLst>
          </p:cNvPr>
          <p:cNvSpPr/>
          <p:nvPr/>
        </p:nvSpPr>
        <p:spPr>
          <a:xfrm>
            <a:off x="364772" y="667238"/>
            <a:ext cx="51405" cy="51412"/>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11702935" y="4438872"/>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mj-lt"/>
              </a:rPr>
              <a:pPr algn="ctr"/>
              <a:t>‹#›</a:t>
            </a:fld>
            <a:endParaRPr lang="en-US" sz="7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262392" y="5977044"/>
            <a:ext cx="292068"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261591" y="5659343"/>
            <a:ext cx="293670"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272812" y="6294746"/>
            <a:ext cx="271229" cy="338554"/>
          </a:xfrm>
          <a:prstGeom prst="rect">
            <a:avLst/>
          </a:prstGeom>
        </p:spPr>
        <p:txBody>
          <a:bodyPr wrap="none" anchor="ctr">
            <a:spAutoFit/>
          </a:bodyPr>
          <a:lstStyle/>
          <a:p>
            <a:pPr algn="ctr"/>
            <a:r>
              <a:rPr lang="en-US" sz="1600">
                <a:solidFill>
                  <a:schemeClr val="tx1">
                    <a:lumMod val="25000"/>
                    <a:lumOff val="75000"/>
                  </a:schemeClr>
                </a:solidFill>
                <a:latin typeface="Designball-Social-01" pitchFamily="2" charset="0"/>
              </a:rPr>
              <a:t>c</a:t>
            </a:r>
          </a:p>
        </p:txBody>
      </p:sp>
      <p:sp>
        <p:nvSpPr>
          <p:cNvPr id="22" name="Rectangle 21">
            <a:hlinkClick r:id="rId12"/>
            <a:extLst>
              <a:ext uri="{FF2B5EF4-FFF2-40B4-BE49-F238E27FC236}">
                <a16:creationId xmlns:a16="http://schemas.microsoft.com/office/drawing/2014/main" id="{C1A05CED-D825-4423-B437-E98239752205}"/>
              </a:ext>
            </a:extLst>
          </p:cNvPr>
          <p:cNvSpPr/>
          <p:nvPr/>
        </p:nvSpPr>
        <p:spPr>
          <a:xfrm>
            <a:off x="325196" y="6037649"/>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4" name="Rectangle 23">
            <a:hlinkClick r:id="rId13"/>
            <a:extLst>
              <a:ext uri="{FF2B5EF4-FFF2-40B4-BE49-F238E27FC236}">
                <a16:creationId xmlns:a16="http://schemas.microsoft.com/office/drawing/2014/main" id="{C3BFFE27-40D7-4368-A3B4-782C986B1372}"/>
              </a:ext>
            </a:extLst>
          </p:cNvPr>
          <p:cNvSpPr/>
          <p:nvPr/>
        </p:nvSpPr>
        <p:spPr>
          <a:xfrm>
            <a:off x="325196" y="5722264"/>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
        <p:nvSpPr>
          <p:cNvPr id="25" name="Rectangle 24">
            <a:hlinkClick r:id="rId14"/>
            <a:extLst>
              <a:ext uri="{FF2B5EF4-FFF2-40B4-BE49-F238E27FC236}">
                <a16:creationId xmlns:a16="http://schemas.microsoft.com/office/drawing/2014/main" id="{3EC3E93D-FF4A-45D0-B764-196D70240EE1}"/>
              </a:ext>
            </a:extLst>
          </p:cNvPr>
          <p:cNvSpPr/>
          <p:nvPr/>
        </p:nvSpPr>
        <p:spPr>
          <a:xfrm>
            <a:off x="325196" y="6353035"/>
            <a:ext cx="166459" cy="221974"/>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25000"/>
                  <a:lumOff val="75000"/>
                </a:schemeClr>
              </a:solidFill>
            </a:endParaRPr>
          </a:p>
        </p:txBody>
      </p:sp>
    </p:spTree>
    <p:extLst>
      <p:ext uri="{BB962C8B-B14F-4D97-AF65-F5344CB8AC3E}">
        <p14:creationId xmlns:p14="http://schemas.microsoft.com/office/powerpoint/2010/main" val="428687280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themeOverride" Target="../theme/themeOverride6.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themeOverride" Target="../theme/themeOverride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themeOverride" Target="../theme/themeOverride8.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themeOverride" Target="../theme/themeOverride1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themeOverride" Target="../theme/themeOverride13.xml"/><Relationship Id="rId4" Type="http://schemas.openxmlformats.org/officeDocument/2006/relationships/image" Target="../media/image22.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2.xml"/><Relationship Id="rId1" Type="http://schemas.openxmlformats.org/officeDocument/2006/relationships/themeOverride" Target="../theme/themeOverride14.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themeOverride" Target="../theme/themeOverr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themeOverride" Target="../theme/themeOverride4.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2.xml"/><Relationship Id="rId1" Type="http://schemas.openxmlformats.org/officeDocument/2006/relationships/themeOverride" Target="../theme/themeOverride5.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16483">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223063">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5" name="TextBox 4">
            <a:extLst>
              <a:ext uri="{FF2B5EF4-FFF2-40B4-BE49-F238E27FC236}">
                <a16:creationId xmlns:a16="http://schemas.microsoft.com/office/drawing/2014/main" id="{83EF64FC-CED2-49DE-9E51-5DD0AD5EA99F}"/>
              </a:ext>
            </a:extLst>
          </p:cNvPr>
          <p:cNvSpPr txBox="1"/>
          <p:nvPr/>
        </p:nvSpPr>
        <p:spPr>
          <a:xfrm>
            <a:off x="1485603" y="2321004"/>
            <a:ext cx="9220794" cy="2215991"/>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SENTIMENT ANALYSIS </a:t>
            </a:r>
            <a:b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br>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OF IMDb REVIEWS</a:t>
            </a:r>
          </a:p>
        </p:txBody>
      </p:sp>
    </p:spTree>
    <p:extLst>
      <p:ext uri="{BB962C8B-B14F-4D97-AF65-F5344CB8AC3E}">
        <p14:creationId xmlns:p14="http://schemas.microsoft.com/office/powerpoint/2010/main" val="3628937225"/>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3565A05-6D5F-4C4F-B1EE-2AC7F005F0EA}"/>
              </a:ext>
            </a:extLst>
          </p:cNvPr>
          <p:cNvGrpSpPr/>
          <p:nvPr/>
        </p:nvGrpSpPr>
        <p:grpSpPr>
          <a:xfrm>
            <a:off x="5868437" y="-523043"/>
            <a:ext cx="455126" cy="8469293"/>
            <a:chOff x="19391061" y="-4253615"/>
            <a:chExt cx="910371" cy="16940792"/>
          </a:xfrm>
        </p:grpSpPr>
        <p:pic>
          <p:nvPicPr>
            <p:cNvPr id="12" name="Graphic 11">
              <a:extLst>
                <a:ext uri="{FF2B5EF4-FFF2-40B4-BE49-F238E27FC236}">
                  <a16:creationId xmlns:a16="http://schemas.microsoft.com/office/drawing/2014/main" id="{444371EE-4590-4CD2-95D0-4CC87EAB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3278925"/>
              <a:ext cx="2859752" cy="910371"/>
            </a:xfrm>
            <a:prstGeom prst="rect">
              <a:avLst/>
            </a:prstGeom>
          </p:spPr>
        </p:pic>
        <p:pic>
          <p:nvPicPr>
            <p:cNvPr id="13" name="Graphic 12">
              <a:extLst>
                <a:ext uri="{FF2B5EF4-FFF2-40B4-BE49-F238E27FC236}">
                  <a16:creationId xmlns:a16="http://schemas.microsoft.com/office/drawing/2014/main" id="{78FB7B87-8D85-44A4-8AB4-DAA5F74CA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495969"/>
              <a:ext cx="2859752" cy="910371"/>
            </a:xfrm>
            <a:prstGeom prst="rect">
              <a:avLst/>
            </a:prstGeom>
          </p:spPr>
        </p:pic>
        <p:pic>
          <p:nvPicPr>
            <p:cNvPr id="14" name="Graphic 13">
              <a:extLst>
                <a:ext uri="{FF2B5EF4-FFF2-40B4-BE49-F238E27FC236}">
                  <a16:creationId xmlns:a16="http://schemas.microsoft.com/office/drawing/2014/main" id="{6009D20B-3A3D-41C4-AFB2-E68BD4FB8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2326744"/>
              <a:ext cx="2859752" cy="910371"/>
            </a:xfrm>
            <a:prstGeom prst="rect">
              <a:avLst/>
            </a:prstGeom>
          </p:spPr>
        </p:pic>
        <p:pic>
          <p:nvPicPr>
            <p:cNvPr id="69" name="Graphic 68">
              <a:extLst>
                <a:ext uri="{FF2B5EF4-FFF2-40B4-BE49-F238E27FC236}">
                  <a16:creationId xmlns:a16="http://schemas.microsoft.com/office/drawing/2014/main" id="{20CEC279-E336-4164-81AA-FF16D5F135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5153073"/>
              <a:ext cx="2859752" cy="910371"/>
            </a:xfrm>
            <a:prstGeom prst="rect">
              <a:avLst/>
            </a:prstGeom>
          </p:spPr>
        </p:pic>
        <p:pic>
          <p:nvPicPr>
            <p:cNvPr id="70" name="Graphic 69">
              <a:extLst>
                <a:ext uri="{FF2B5EF4-FFF2-40B4-BE49-F238E27FC236}">
                  <a16:creationId xmlns:a16="http://schemas.microsoft.com/office/drawing/2014/main" id="{B0AAEBDA-BF2E-435C-A041-FC89DA450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7975786"/>
              <a:ext cx="2859752" cy="910371"/>
            </a:xfrm>
            <a:prstGeom prst="rect">
              <a:avLst/>
            </a:prstGeom>
          </p:spPr>
        </p:pic>
        <p:pic>
          <p:nvPicPr>
            <p:cNvPr id="71" name="Graphic 70">
              <a:extLst>
                <a:ext uri="{FF2B5EF4-FFF2-40B4-BE49-F238E27FC236}">
                  <a16:creationId xmlns:a16="http://schemas.microsoft.com/office/drawing/2014/main" id="{D251AFDB-4228-42C5-9A65-43E565B4D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10802115"/>
              <a:ext cx="2859752" cy="910371"/>
            </a:xfrm>
            <a:prstGeom prst="rect">
              <a:avLst/>
            </a:prstGeom>
          </p:spPr>
        </p:pic>
      </p:grpSp>
      <p:grpSp>
        <p:nvGrpSpPr>
          <p:cNvPr id="92" name="Group 91">
            <a:extLst>
              <a:ext uri="{FF2B5EF4-FFF2-40B4-BE49-F238E27FC236}">
                <a16:creationId xmlns:a16="http://schemas.microsoft.com/office/drawing/2014/main" id="{F8F299CA-F8BA-4A46-A0E5-A5D9219D81BC}"/>
              </a:ext>
            </a:extLst>
          </p:cNvPr>
          <p:cNvGrpSpPr/>
          <p:nvPr/>
        </p:nvGrpSpPr>
        <p:grpSpPr>
          <a:xfrm>
            <a:off x="4194879" y="-4116568"/>
            <a:ext cx="3802243" cy="4010488"/>
            <a:chOff x="1563688" y="3246708"/>
            <a:chExt cx="7605475" cy="8022019"/>
          </a:xfrm>
        </p:grpSpPr>
        <p:sp>
          <p:nvSpPr>
            <p:cNvPr id="93" name="One">
              <a:extLst>
                <a:ext uri="{FF2B5EF4-FFF2-40B4-BE49-F238E27FC236}">
                  <a16:creationId xmlns:a16="http://schemas.microsoft.com/office/drawing/2014/main" id="{55817D41-4332-4425-9B0B-08FE3138EFF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4" name="Two">
              <a:extLst>
                <a:ext uri="{FF2B5EF4-FFF2-40B4-BE49-F238E27FC236}">
                  <a16:creationId xmlns:a16="http://schemas.microsoft.com/office/drawing/2014/main" id="{39A71E27-7456-43B1-95AB-3EF745A9F314}"/>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hree">
              <a:extLst>
                <a:ext uri="{FF2B5EF4-FFF2-40B4-BE49-F238E27FC236}">
                  <a16:creationId xmlns:a16="http://schemas.microsoft.com/office/drawing/2014/main" id="{50DD8299-5050-443B-9731-57409DC69CF9}"/>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Four">
              <a:extLst>
                <a:ext uri="{FF2B5EF4-FFF2-40B4-BE49-F238E27FC236}">
                  <a16:creationId xmlns:a16="http://schemas.microsoft.com/office/drawing/2014/main" id="{2E968528-E244-4015-A824-3F8C50CF7363}"/>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7" name="TextBox 96">
            <a:extLst>
              <a:ext uri="{FF2B5EF4-FFF2-40B4-BE49-F238E27FC236}">
                <a16:creationId xmlns:a16="http://schemas.microsoft.com/office/drawing/2014/main" id="{D63143EA-847B-42FE-97AB-724DD317F5FD}"/>
              </a:ext>
            </a:extLst>
          </p:cNvPr>
          <p:cNvSpPr txBox="1"/>
          <p:nvPr/>
        </p:nvSpPr>
        <p:spPr>
          <a:xfrm>
            <a:off x="4981496" y="-2672108"/>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8" name="TextBox 97">
            <a:extLst>
              <a:ext uri="{FF2B5EF4-FFF2-40B4-BE49-F238E27FC236}">
                <a16:creationId xmlns:a16="http://schemas.microsoft.com/office/drawing/2014/main" id="{5220C68E-B97A-4F5D-99A3-70BDECC91BA6}"/>
              </a:ext>
            </a:extLst>
          </p:cNvPr>
          <p:cNvSpPr txBox="1"/>
          <p:nvPr/>
        </p:nvSpPr>
        <p:spPr>
          <a:xfrm>
            <a:off x="5495515" y="-377206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99" name="Rectangle 98">
            <a:extLst>
              <a:ext uri="{FF2B5EF4-FFF2-40B4-BE49-F238E27FC236}">
                <a16:creationId xmlns:a16="http://schemas.microsoft.com/office/drawing/2014/main" id="{577D8149-2B5E-4AE2-9509-C3D8C0166198}"/>
              </a:ext>
            </a:extLst>
          </p:cNvPr>
          <p:cNvSpPr/>
          <p:nvPr/>
        </p:nvSpPr>
        <p:spPr>
          <a:xfrm>
            <a:off x="5862443" y="-2218550"/>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grpSp>
        <p:nvGrpSpPr>
          <p:cNvPr id="140" name="Group 139">
            <a:extLst>
              <a:ext uri="{FF2B5EF4-FFF2-40B4-BE49-F238E27FC236}">
                <a16:creationId xmlns:a16="http://schemas.microsoft.com/office/drawing/2014/main" id="{F94DE0B4-5DFA-4164-8789-6AA47A1B7CD6}"/>
              </a:ext>
            </a:extLst>
          </p:cNvPr>
          <p:cNvGrpSpPr/>
          <p:nvPr/>
        </p:nvGrpSpPr>
        <p:grpSpPr>
          <a:xfrm>
            <a:off x="4004767" y="7117197"/>
            <a:ext cx="4182467" cy="4411537"/>
            <a:chOff x="8736553" y="3611344"/>
            <a:chExt cx="6914068" cy="7292746"/>
          </a:xfrm>
        </p:grpSpPr>
        <p:sp>
          <p:nvSpPr>
            <p:cNvPr id="141" name="One">
              <a:extLst>
                <a:ext uri="{FF2B5EF4-FFF2-40B4-BE49-F238E27FC236}">
                  <a16:creationId xmlns:a16="http://schemas.microsoft.com/office/drawing/2014/main" id="{D2E2A835-68C6-4767-9ECF-4AD55263C73D}"/>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4"/>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42" name="Two">
              <a:extLst>
                <a:ext uri="{FF2B5EF4-FFF2-40B4-BE49-F238E27FC236}">
                  <a16:creationId xmlns:a16="http://schemas.microsoft.com/office/drawing/2014/main" id="{CF2626D1-A7DB-4AFB-B786-CFF211210E63}"/>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4">
                    <a:lumMod val="75000"/>
                  </a:schemeClr>
                </a:gs>
                <a:gs pos="0">
                  <a:schemeClr val="accent4"/>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43" name="Three">
              <a:extLst>
                <a:ext uri="{FF2B5EF4-FFF2-40B4-BE49-F238E27FC236}">
                  <a16:creationId xmlns:a16="http://schemas.microsoft.com/office/drawing/2014/main" id="{DE906B25-DAA3-47FC-9534-6F195DB21F9D}"/>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4">
                    <a:lumMod val="75000"/>
                  </a:schemeClr>
                </a:gs>
                <a:gs pos="19000">
                  <a:schemeClr val="accent4">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44" name="Four">
              <a:extLst>
                <a:ext uri="{FF2B5EF4-FFF2-40B4-BE49-F238E27FC236}">
                  <a16:creationId xmlns:a16="http://schemas.microsoft.com/office/drawing/2014/main" id="{33BBF573-76A5-4FA4-8113-4DEADD0AEEF5}"/>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4">
                    <a:lumMod val="60000"/>
                    <a:lumOff val="40000"/>
                  </a:schemeClr>
                </a:gs>
                <a:gs pos="9000">
                  <a:schemeClr val="accent4">
                    <a:alpha val="0"/>
                    <a:lumMod val="60000"/>
                    <a:lumOff val="4000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45" name="TextBox 144">
            <a:extLst>
              <a:ext uri="{FF2B5EF4-FFF2-40B4-BE49-F238E27FC236}">
                <a16:creationId xmlns:a16="http://schemas.microsoft.com/office/drawing/2014/main" id="{8A3A7CF6-26FB-4B9B-986D-A24893ED50BE}"/>
              </a:ext>
            </a:extLst>
          </p:cNvPr>
          <p:cNvSpPr txBox="1"/>
          <p:nvPr/>
        </p:nvSpPr>
        <p:spPr>
          <a:xfrm>
            <a:off x="4981496" y="8635364"/>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Test Process</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146" name="TextBox 145">
            <a:extLst>
              <a:ext uri="{FF2B5EF4-FFF2-40B4-BE49-F238E27FC236}">
                <a16:creationId xmlns:a16="http://schemas.microsoft.com/office/drawing/2014/main" id="{E3DE4A63-C96B-4CB6-9283-91A1B96E15AB}"/>
              </a:ext>
            </a:extLst>
          </p:cNvPr>
          <p:cNvSpPr txBox="1"/>
          <p:nvPr/>
        </p:nvSpPr>
        <p:spPr>
          <a:xfrm>
            <a:off x="5495515" y="7535404"/>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4" name="Rectangle 3">
            <a:extLst>
              <a:ext uri="{FF2B5EF4-FFF2-40B4-BE49-F238E27FC236}">
                <a16:creationId xmlns:a16="http://schemas.microsoft.com/office/drawing/2014/main" id="{A72BDC63-72EC-4C04-A4AA-77F369191269}"/>
              </a:ext>
            </a:extLst>
          </p:cNvPr>
          <p:cNvSpPr/>
          <p:nvPr/>
        </p:nvSpPr>
        <p:spPr>
          <a:xfrm>
            <a:off x="150920" y="191802"/>
            <a:ext cx="621437" cy="6564105"/>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71" name="Group 270">
            <a:extLst>
              <a:ext uri="{FF2B5EF4-FFF2-40B4-BE49-F238E27FC236}">
                <a16:creationId xmlns:a16="http://schemas.microsoft.com/office/drawing/2014/main" id="{EBEE9962-83EF-4448-AF02-86F94DFCF458}"/>
              </a:ext>
            </a:extLst>
          </p:cNvPr>
          <p:cNvGrpSpPr/>
          <p:nvPr/>
        </p:nvGrpSpPr>
        <p:grpSpPr>
          <a:xfrm>
            <a:off x="-222256" y="-4771550"/>
            <a:ext cx="13049229" cy="15238956"/>
            <a:chOff x="-444571" y="0"/>
            <a:chExt cx="26101857" cy="30481880"/>
          </a:xfrm>
        </p:grpSpPr>
        <p:grpSp>
          <p:nvGrpSpPr>
            <p:cNvPr id="272" name="Group 271">
              <a:extLst>
                <a:ext uri="{FF2B5EF4-FFF2-40B4-BE49-F238E27FC236}">
                  <a16:creationId xmlns:a16="http://schemas.microsoft.com/office/drawing/2014/main" id="{685E19CA-8BE8-4D45-A1A0-A15EEA9E205E}"/>
                </a:ext>
              </a:extLst>
            </p:cNvPr>
            <p:cNvGrpSpPr/>
            <p:nvPr/>
          </p:nvGrpSpPr>
          <p:grpSpPr>
            <a:xfrm>
              <a:off x="12218517" y="20165282"/>
              <a:ext cx="5893125" cy="5858254"/>
              <a:chOff x="8451075" y="2889337"/>
              <a:chExt cx="7485029" cy="7440738"/>
            </a:xfrm>
          </p:grpSpPr>
          <p:sp>
            <p:nvSpPr>
              <p:cNvPr id="328" name="Freeform: Shape 327">
                <a:extLst>
                  <a:ext uri="{FF2B5EF4-FFF2-40B4-BE49-F238E27FC236}">
                    <a16:creationId xmlns:a16="http://schemas.microsoft.com/office/drawing/2014/main" id="{C953B286-6F00-45D4-ADAD-7E60DF92990C}"/>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9" name="Freeform: Shape 328">
                <a:extLst>
                  <a:ext uri="{FF2B5EF4-FFF2-40B4-BE49-F238E27FC236}">
                    <a16:creationId xmlns:a16="http://schemas.microsoft.com/office/drawing/2014/main" id="{B0CD167B-589E-4AFD-A599-80CE1DC58690}"/>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30" name="Freeform: Shape 329">
                <a:extLst>
                  <a:ext uri="{FF2B5EF4-FFF2-40B4-BE49-F238E27FC236}">
                    <a16:creationId xmlns:a16="http://schemas.microsoft.com/office/drawing/2014/main" id="{A8019AD7-730F-4F1E-9C99-2E32608C1F44}"/>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31" name="Freeform: Shape 330">
                <a:extLst>
                  <a:ext uri="{FF2B5EF4-FFF2-40B4-BE49-F238E27FC236}">
                    <a16:creationId xmlns:a16="http://schemas.microsoft.com/office/drawing/2014/main" id="{2283F4A8-2D97-4700-A697-77764A964FE6}"/>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3" name="Group 272">
              <a:extLst>
                <a:ext uri="{FF2B5EF4-FFF2-40B4-BE49-F238E27FC236}">
                  <a16:creationId xmlns:a16="http://schemas.microsoft.com/office/drawing/2014/main" id="{8BC3717D-8A9F-47D2-B495-0C181C2373F7}"/>
                </a:ext>
              </a:extLst>
            </p:cNvPr>
            <p:cNvGrpSpPr/>
            <p:nvPr/>
          </p:nvGrpSpPr>
          <p:grpSpPr>
            <a:xfrm>
              <a:off x="4115323" y="344169"/>
              <a:ext cx="4317368" cy="4291821"/>
              <a:chOff x="8451075" y="2889337"/>
              <a:chExt cx="7485029" cy="7440738"/>
            </a:xfrm>
          </p:grpSpPr>
          <p:sp>
            <p:nvSpPr>
              <p:cNvPr id="324" name="Freeform: Shape 323">
                <a:extLst>
                  <a:ext uri="{FF2B5EF4-FFF2-40B4-BE49-F238E27FC236}">
                    <a16:creationId xmlns:a16="http://schemas.microsoft.com/office/drawing/2014/main" id="{D4A61F70-5E68-4608-9B44-F52B0458BDCB}"/>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5" name="Freeform: Shape 324">
                <a:extLst>
                  <a:ext uri="{FF2B5EF4-FFF2-40B4-BE49-F238E27FC236}">
                    <a16:creationId xmlns:a16="http://schemas.microsoft.com/office/drawing/2014/main" id="{11F8E877-53D1-4F49-9371-A1E874917F9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6" name="Freeform: Shape 325">
                <a:extLst>
                  <a:ext uri="{FF2B5EF4-FFF2-40B4-BE49-F238E27FC236}">
                    <a16:creationId xmlns:a16="http://schemas.microsoft.com/office/drawing/2014/main" id="{87A12752-093D-4CC8-B1D3-75C3295500D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7" name="Freeform: Shape 326">
                <a:extLst>
                  <a:ext uri="{FF2B5EF4-FFF2-40B4-BE49-F238E27FC236}">
                    <a16:creationId xmlns:a16="http://schemas.microsoft.com/office/drawing/2014/main" id="{128196BA-DE63-4D9E-972C-63CEADF255D7}"/>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4" name="Group 273">
              <a:extLst>
                <a:ext uri="{FF2B5EF4-FFF2-40B4-BE49-F238E27FC236}">
                  <a16:creationId xmlns:a16="http://schemas.microsoft.com/office/drawing/2014/main" id="{BBCF09F8-D71F-4B32-8EAE-412BD74C276E}"/>
                </a:ext>
              </a:extLst>
            </p:cNvPr>
            <p:cNvGrpSpPr/>
            <p:nvPr/>
          </p:nvGrpSpPr>
          <p:grpSpPr>
            <a:xfrm>
              <a:off x="1238531" y="5226904"/>
              <a:ext cx="5893125" cy="5858254"/>
              <a:chOff x="8451075" y="2889337"/>
              <a:chExt cx="7485029" cy="7440738"/>
            </a:xfrm>
          </p:grpSpPr>
          <p:sp>
            <p:nvSpPr>
              <p:cNvPr id="320" name="Freeform: Shape 319">
                <a:extLst>
                  <a:ext uri="{FF2B5EF4-FFF2-40B4-BE49-F238E27FC236}">
                    <a16:creationId xmlns:a16="http://schemas.microsoft.com/office/drawing/2014/main" id="{A720EC3F-16E1-4532-927C-2823FC738FE2}"/>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1" name="Freeform: Shape 320">
                <a:extLst>
                  <a:ext uri="{FF2B5EF4-FFF2-40B4-BE49-F238E27FC236}">
                    <a16:creationId xmlns:a16="http://schemas.microsoft.com/office/drawing/2014/main" id="{762DCB47-8E7E-4786-9242-1A6C2718CB6A}"/>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2" name="Freeform: Shape 321">
                <a:extLst>
                  <a:ext uri="{FF2B5EF4-FFF2-40B4-BE49-F238E27FC236}">
                    <a16:creationId xmlns:a16="http://schemas.microsoft.com/office/drawing/2014/main" id="{2369B47E-6605-4609-B59F-83AEB1148F8E}"/>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23" name="Freeform: Shape 322">
                <a:extLst>
                  <a:ext uri="{FF2B5EF4-FFF2-40B4-BE49-F238E27FC236}">
                    <a16:creationId xmlns:a16="http://schemas.microsoft.com/office/drawing/2014/main" id="{B5B691BE-3964-4F45-980F-63C006E24967}"/>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5" name="Group 274">
              <a:extLst>
                <a:ext uri="{FF2B5EF4-FFF2-40B4-BE49-F238E27FC236}">
                  <a16:creationId xmlns:a16="http://schemas.microsoft.com/office/drawing/2014/main" id="{51B23DD6-A20F-4465-9528-A9FCEA7A6BB2}"/>
                </a:ext>
              </a:extLst>
            </p:cNvPr>
            <p:cNvGrpSpPr/>
            <p:nvPr/>
          </p:nvGrpSpPr>
          <p:grpSpPr>
            <a:xfrm>
              <a:off x="16778975" y="0"/>
              <a:ext cx="6770922" cy="6730857"/>
              <a:chOff x="8451075" y="2889337"/>
              <a:chExt cx="7485029" cy="7440738"/>
            </a:xfrm>
          </p:grpSpPr>
          <p:sp>
            <p:nvSpPr>
              <p:cNvPr id="316" name="Freeform: Shape 315">
                <a:extLst>
                  <a:ext uri="{FF2B5EF4-FFF2-40B4-BE49-F238E27FC236}">
                    <a16:creationId xmlns:a16="http://schemas.microsoft.com/office/drawing/2014/main" id="{06DC718C-C726-4DB9-BC39-360607917416}"/>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7" name="Freeform: Shape 316">
                <a:extLst>
                  <a:ext uri="{FF2B5EF4-FFF2-40B4-BE49-F238E27FC236}">
                    <a16:creationId xmlns:a16="http://schemas.microsoft.com/office/drawing/2014/main" id="{EF373CA1-E91F-4DCB-8234-F8F8459DED2C}"/>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8" name="Freeform: Shape 317">
                <a:extLst>
                  <a:ext uri="{FF2B5EF4-FFF2-40B4-BE49-F238E27FC236}">
                    <a16:creationId xmlns:a16="http://schemas.microsoft.com/office/drawing/2014/main" id="{9D26F603-B9B0-4F04-8F39-FD174791B0A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9" name="Freeform: Shape 318">
                <a:extLst>
                  <a:ext uri="{FF2B5EF4-FFF2-40B4-BE49-F238E27FC236}">
                    <a16:creationId xmlns:a16="http://schemas.microsoft.com/office/drawing/2014/main" id="{9A212738-B6AD-49B7-8DC3-568628CD1AE5}"/>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6" name="Group 275">
              <a:extLst>
                <a:ext uri="{FF2B5EF4-FFF2-40B4-BE49-F238E27FC236}">
                  <a16:creationId xmlns:a16="http://schemas.microsoft.com/office/drawing/2014/main" id="{85331E05-447D-4A17-8A71-12DC8C41CBEF}"/>
                </a:ext>
              </a:extLst>
            </p:cNvPr>
            <p:cNvGrpSpPr/>
            <p:nvPr/>
          </p:nvGrpSpPr>
          <p:grpSpPr>
            <a:xfrm>
              <a:off x="13946872" y="7309998"/>
              <a:ext cx="5457706" cy="5425411"/>
              <a:chOff x="8451075" y="2889337"/>
              <a:chExt cx="7485029" cy="7440738"/>
            </a:xfrm>
          </p:grpSpPr>
          <p:sp>
            <p:nvSpPr>
              <p:cNvPr id="312" name="Freeform: Shape 311">
                <a:extLst>
                  <a:ext uri="{FF2B5EF4-FFF2-40B4-BE49-F238E27FC236}">
                    <a16:creationId xmlns:a16="http://schemas.microsoft.com/office/drawing/2014/main" id="{DB04F121-84C6-4A58-B0BE-24C55E07D792}"/>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3" name="Freeform: Shape 312">
                <a:extLst>
                  <a:ext uri="{FF2B5EF4-FFF2-40B4-BE49-F238E27FC236}">
                    <a16:creationId xmlns:a16="http://schemas.microsoft.com/office/drawing/2014/main" id="{82E46AE4-6D46-4F98-A705-DA6137707360}"/>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4" name="Freeform: Shape 313">
                <a:extLst>
                  <a:ext uri="{FF2B5EF4-FFF2-40B4-BE49-F238E27FC236}">
                    <a16:creationId xmlns:a16="http://schemas.microsoft.com/office/drawing/2014/main" id="{CE06322E-E8D0-4136-BE4A-C3B83D69D10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5" name="Freeform: Shape 314">
                <a:extLst>
                  <a:ext uri="{FF2B5EF4-FFF2-40B4-BE49-F238E27FC236}">
                    <a16:creationId xmlns:a16="http://schemas.microsoft.com/office/drawing/2014/main" id="{75161100-2796-4D2D-BFBA-EBEE61281AB8}"/>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7" name="Group 276">
              <a:extLst>
                <a:ext uri="{FF2B5EF4-FFF2-40B4-BE49-F238E27FC236}">
                  <a16:creationId xmlns:a16="http://schemas.microsoft.com/office/drawing/2014/main" id="{0EE1CF0D-4D6C-4A28-9A87-18590E9112DF}"/>
                </a:ext>
              </a:extLst>
            </p:cNvPr>
            <p:cNvGrpSpPr/>
            <p:nvPr/>
          </p:nvGrpSpPr>
          <p:grpSpPr>
            <a:xfrm>
              <a:off x="6232165" y="11676070"/>
              <a:ext cx="4317368" cy="4291821"/>
              <a:chOff x="8451075" y="2889337"/>
              <a:chExt cx="7485029" cy="7440738"/>
            </a:xfrm>
          </p:grpSpPr>
          <p:sp>
            <p:nvSpPr>
              <p:cNvPr id="308" name="Freeform: Shape 307">
                <a:extLst>
                  <a:ext uri="{FF2B5EF4-FFF2-40B4-BE49-F238E27FC236}">
                    <a16:creationId xmlns:a16="http://schemas.microsoft.com/office/drawing/2014/main" id="{8FDFD4EE-4FD7-4353-B492-ED0A7AF23E4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9" name="Freeform: Shape 308">
                <a:extLst>
                  <a:ext uri="{FF2B5EF4-FFF2-40B4-BE49-F238E27FC236}">
                    <a16:creationId xmlns:a16="http://schemas.microsoft.com/office/drawing/2014/main" id="{B81F378E-6873-4F15-8C70-829F9F893C1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0" name="Freeform: Shape 309">
                <a:extLst>
                  <a:ext uri="{FF2B5EF4-FFF2-40B4-BE49-F238E27FC236}">
                    <a16:creationId xmlns:a16="http://schemas.microsoft.com/office/drawing/2014/main" id="{B5083C35-A515-4EE0-AAE8-389248B914D9}"/>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11" name="Freeform: Shape 310">
                <a:extLst>
                  <a:ext uri="{FF2B5EF4-FFF2-40B4-BE49-F238E27FC236}">
                    <a16:creationId xmlns:a16="http://schemas.microsoft.com/office/drawing/2014/main" id="{5746CC7C-58A7-482F-928B-7B746A2AFFE2}"/>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8" name="Group 277">
              <a:extLst>
                <a:ext uri="{FF2B5EF4-FFF2-40B4-BE49-F238E27FC236}">
                  <a16:creationId xmlns:a16="http://schemas.microsoft.com/office/drawing/2014/main" id="{6C14B3BB-89B3-4D8D-8EE0-D91648CC0BAC}"/>
                </a:ext>
              </a:extLst>
            </p:cNvPr>
            <p:cNvGrpSpPr/>
            <p:nvPr/>
          </p:nvGrpSpPr>
          <p:grpSpPr>
            <a:xfrm>
              <a:off x="1992607" y="16558804"/>
              <a:ext cx="7255892" cy="7212957"/>
              <a:chOff x="8451075" y="2889337"/>
              <a:chExt cx="7485029" cy="7440738"/>
            </a:xfrm>
          </p:grpSpPr>
          <p:sp>
            <p:nvSpPr>
              <p:cNvPr id="304" name="Freeform: Shape 303">
                <a:extLst>
                  <a:ext uri="{FF2B5EF4-FFF2-40B4-BE49-F238E27FC236}">
                    <a16:creationId xmlns:a16="http://schemas.microsoft.com/office/drawing/2014/main" id="{71899E38-5A6B-4319-8942-2E2D3212EB92}"/>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5" name="Freeform: Shape 304">
                <a:extLst>
                  <a:ext uri="{FF2B5EF4-FFF2-40B4-BE49-F238E27FC236}">
                    <a16:creationId xmlns:a16="http://schemas.microsoft.com/office/drawing/2014/main" id="{0D525A1E-52D4-400E-B08D-6B56D0F1BD39}"/>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6" name="Freeform: Shape 305">
                <a:extLst>
                  <a:ext uri="{FF2B5EF4-FFF2-40B4-BE49-F238E27FC236}">
                    <a16:creationId xmlns:a16="http://schemas.microsoft.com/office/drawing/2014/main" id="{42C20B33-64BB-45B7-BDEF-9949614A2A2D}"/>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7" name="Freeform: Shape 306">
                <a:extLst>
                  <a:ext uri="{FF2B5EF4-FFF2-40B4-BE49-F238E27FC236}">
                    <a16:creationId xmlns:a16="http://schemas.microsoft.com/office/drawing/2014/main" id="{23DF11F3-D425-4819-8918-A791E9CFEEC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79" name="Group 278">
              <a:extLst>
                <a:ext uri="{FF2B5EF4-FFF2-40B4-BE49-F238E27FC236}">
                  <a16:creationId xmlns:a16="http://schemas.microsoft.com/office/drawing/2014/main" id="{D72AF71F-2898-4452-9C7D-EBE95AB48039}"/>
                </a:ext>
              </a:extLst>
            </p:cNvPr>
            <p:cNvGrpSpPr/>
            <p:nvPr/>
          </p:nvGrpSpPr>
          <p:grpSpPr>
            <a:xfrm>
              <a:off x="19404578" y="14885624"/>
              <a:ext cx="4871833" cy="4843006"/>
              <a:chOff x="8451075" y="2889337"/>
              <a:chExt cx="7485029" cy="7440738"/>
            </a:xfrm>
          </p:grpSpPr>
          <p:sp>
            <p:nvSpPr>
              <p:cNvPr id="300" name="Freeform: Shape 299">
                <a:extLst>
                  <a:ext uri="{FF2B5EF4-FFF2-40B4-BE49-F238E27FC236}">
                    <a16:creationId xmlns:a16="http://schemas.microsoft.com/office/drawing/2014/main" id="{09E7408F-41CF-4FB5-943A-7D628217055E}"/>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1" name="Freeform: Shape 300">
                <a:extLst>
                  <a:ext uri="{FF2B5EF4-FFF2-40B4-BE49-F238E27FC236}">
                    <a16:creationId xmlns:a16="http://schemas.microsoft.com/office/drawing/2014/main" id="{B920B0F1-F5E5-4E9B-8D6B-F4D9356D50E4}"/>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2" name="Freeform: Shape 301">
                <a:extLst>
                  <a:ext uri="{FF2B5EF4-FFF2-40B4-BE49-F238E27FC236}">
                    <a16:creationId xmlns:a16="http://schemas.microsoft.com/office/drawing/2014/main" id="{47121AF6-6F91-4964-9147-77F4F1FF6EB1}"/>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3" name="Freeform: Shape 302">
                <a:extLst>
                  <a:ext uri="{FF2B5EF4-FFF2-40B4-BE49-F238E27FC236}">
                    <a16:creationId xmlns:a16="http://schemas.microsoft.com/office/drawing/2014/main" id="{069C26B9-7B88-4214-88AF-33759BD1722E}"/>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80" name="Group 279">
              <a:extLst>
                <a:ext uri="{FF2B5EF4-FFF2-40B4-BE49-F238E27FC236}">
                  <a16:creationId xmlns:a16="http://schemas.microsoft.com/office/drawing/2014/main" id="{36794986-2818-49CC-872A-B29CAA47206E}"/>
                </a:ext>
              </a:extLst>
            </p:cNvPr>
            <p:cNvGrpSpPr/>
            <p:nvPr/>
          </p:nvGrpSpPr>
          <p:grpSpPr>
            <a:xfrm>
              <a:off x="12436225" y="14174681"/>
              <a:ext cx="5457706" cy="5425411"/>
              <a:chOff x="8451075" y="2889337"/>
              <a:chExt cx="7485029" cy="7440738"/>
            </a:xfrm>
          </p:grpSpPr>
          <p:sp>
            <p:nvSpPr>
              <p:cNvPr id="296" name="Freeform: Shape 295">
                <a:extLst>
                  <a:ext uri="{FF2B5EF4-FFF2-40B4-BE49-F238E27FC236}">
                    <a16:creationId xmlns:a16="http://schemas.microsoft.com/office/drawing/2014/main" id="{ADE28785-5DA6-4AAA-9E39-EB17FEEB9B5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7" name="Freeform: Shape 296">
                <a:extLst>
                  <a:ext uri="{FF2B5EF4-FFF2-40B4-BE49-F238E27FC236}">
                    <a16:creationId xmlns:a16="http://schemas.microsoft.com/office/drawing/2014/main" id="{AD1DAFA8-7631-42D4-8DEA-2AD6D422A188}"/>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8" name="Freeform: Shape 297">
                <a:extLst>
                  <a:ext uri="{FF2B5EF4-FFF2-40B4-BE49-F238E27FC236}">
                    <a16:creationId xmlns:a16="http://schemas.microsoft.com/office/drawing/2014/main" id="{9031F7EF-7E9F-4FB8-A238-F28B1E2B3544}"/>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9" name="Freeform: Shape 298">
                <a:extLst>
                  <a:ext uri="{FF2B5EF4-FFF2-40B4-BE49-F238E27FC236}">
                    <a16:creationId xmlns:a16="http://schemas.microsoft.com/office/drawing/2014/main" id="{C2FC5695-8811-4FF3-95A4-79324377B965}"/>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81" name="Group 280">
              <a:extLst>
                <a:ext uri="{FF2B5EF4-FFF2-40B4-BE49-F238E27FC236}">
                  <a16:creationId xmlns:a16="http://schemas.microsoft.com/office/drawing/2014/main" id="{428361DA-7626-4372-BC54-576AAB95FFFE}"/>
                </a:ext>
              </a:extLst>
            </p:cNvPr>
            <p:cNvGrpSpPr/>
            <p:nvPr/>
          </p:nvGrpSpPr>
          <p:grpSpPr>
            <a:xfrm>
              <a:off x="18886364" y="20271861"/>
              <a:ext cx="6770922" cy="6730857"/>
              <a:chOff x="8451075" y="2889337"/>
              <a:chExt cx="7485029" cy="7440738"/>
            </a:xfrm>
          </p:grpSpPr>
          <p:sp>
            <p:nvSpPr>
              <p:cNvPr id="292" name="Freeform: Shape 291">
                <a:extLst>
                  <a:ext uri="{FF2B5EF4-FFF2-40B4-BE49-F238E27FC236}">
                    <a16:creationId xmlns:a16="http://schemas.microsoft.com/office/drawing/2014/main" id="{17CE99AD-5C5E-4EA4-803E-02712F127E5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3" name="Freeform: Shape 292">
                <a:extLst>
                  <a:ext uri="{FF2B5EF4-FFF2-40B4-BE49-F238E27FC236}">
                    <a16:creationId xmlns:a16="http://schemas.microsoft.com/office/drawing/2014/main" id="{78A34450-88B7-4EB4-B67E-E195F6230CC8}"/>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4" name="Freeform: Shape 293">
                <a:extLst>
                  <a:ext uri="{FF2B5EF4-FFF2-40B4-BE49-F238E27FC236}">
                    <a16:creationId xmlns:a16="http://schemas.microsoft.com/office/drawing/2014/main" id="{2E4FE061-CAB0-4532-9930-BDA56BBBD10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5" name="Freeform: Shape 294">
                <a:extLst>
                  <a:ext uri="{FF2B5EF4-FFF2-40B4-BE49-F238E27FC236}">
                    <a16:creationId xmlns:a16="http://schemas.microsoft.com/office/drawing/2014/main" id="{F8355E19-3661-4A6A-B837-CAAD57984F4D}"/>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82" name="Group 281">
              <a:extLst>
                <a:ext uri="{FF2B5EF4-FFF2-40B4-BE49-F238E27FC236}">
                  <a16:creationId xmlns:a16="http://schemas.microsoft.com/office/drawing/2014/main" id="{1E00550B-6C4C-4D74-9272-2ADB9E92129C}"/>
                </a:ext>
              </a:extLst>
            </p:cNvPr>
            <p:cNvGrpSpPr/>
            <p:nvPr/>
          </p:nvGrpSpPr>
          <p:grpSpPr>
            <a:xfrm>
              <a:off x="5941124" y="26049663"/>
              <a:ext cx="4458599" cy="4432217"/>
              <a:chOff x="8451075" y="2889337"/>
              <a:chExt cx="7485029" cy="7440738"/>
            </a:xfrm>
          </p:grpSpPr>
          <p:sp>
            <p:nvSpPr>
              <p:cNvPr id="288" name="Freeform: Shape 287">
                <a:extLst>
                  <a:ext uri="{FF2B5EF4-FFF2-40B4-BE49-F238E27FC236}">
                    <a16:creationId xmlns:a16="http://schemas.microsoft.com/office/drawing/2014/main" id="{4AB74482-89F6-4692-8C23-8673DFE840A9}"/>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9" name="Freeform: Shape 288">
                <a:extLst>
                  <a:ext uri="{FF2B5EF4-FFF2-40B4-BE49-F238E27FC236}">
                    <a16:creationId xmlns:a16="http://schemas.microsoft.com/office/drawing/2014/main" id="{AD6653FE-D079-46C0-851B-853E357983BA}"/>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0" name="Freeform: Shape 289">
                <a:extLst>
                  <a:ext uri="{FF2B5EF4-FFF2-40B4-BE49-F238E27FC236}">
                    <a16:creationId xmlns:a16="http://schemas.microsoft.com/office/drawing/2014/main" id="{10D21582-CCA9-45E5-A837-89727BA79DCE}"/>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1" name="Freeform: Shape 290">
                <a:extLst>
                  <a:ext uri="{FF2B5EF4-FFF2-40B4-BE49-F238E27FC236}">
                    <a16:creationId xmlns:a16="http://schemas.microsoft.com/office/drawing/2014/main" id="{9E0A49CC-BD93-4D6E-80DF-D5F47EC0B022}"/>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83" name="Group 282">
              <a:extLst>
                <a:ext uri="{FF2B5EF4-FFF2-40B4-BE49-F238E27FC236}">
                  <a16:creationId xmlns:a16="http://schemas.microsoft.com/office/drawing/2014/main" id="{B664BCE6-2559-4FF9-93F8-2DCB498ED9E1}"/>
                </a:ext>
              </a:extLst>
            </p:cNvPr>
            <p:cNvGrpSpPr/>
            <p:nvPr/>
          </p:nvGrpSpPr>
          <p:grpSpPr>
            <a:xfrm>
              <a:off x="-444571" y="24913310"/>
              <a:ext cx="4871833" cy="4843006"/>
              <a:chOff x="8451075" y="2889337"/>
              <a:chExt cx="7485029" cy="7440738"/>
            </a:xfrm>
          </p:grpSpPr>
          <p:sp>
            <p:nvSpPr>
              <p:cNvPr id="284" name="Freeform: Shape 283">
                <a:extLst>
                  <a:ext uri="{FF2B5EF4-FFF2-40B4-BE49-F238E27FC236}">
                    <a16:creationId xmlns:a16="http://schemas.microsoft.com/office/drawing/2014/main" id="{B5747795-5AD6-4777-9BAE-4D77F69573B1}"/>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5" name="Freeform: Shape 284">
                <a:extLst>
                  <a:ext uri="{FF2B5EF4-FFF2-40B4-BE49-F238E27FC236}">
                    <a16:creationId xmlns:a16="http://schemas.microsoft.com/office/drawing/2014/main" id="{B024DF07-E097-46F2-B39F-97097B632A3C}"/>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6" name="Freeform: Shape 285">
                <a:extLst>
                  <a:ext uri="{FF2B5EF4-FFF2-40B4-BE49-F238E27FC236}">
                    <a16:creationId xmlns:a16="http://schemas.microsoft.com/office/drawing/2014/main" id="{F8E02558-F366-4D8A-86EF-2FF98B73A1C8}"/>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7" name="Freeform: Shape 286">
                <a:extLst>
                  <a:ext uri="{FF2B5EF4-FFF2-40B4-BE49-F238E27FC236}">
                    <a16:creationId xmlns:a16="http://schemas.microsoft.com/office/drawing/2014/main" id="{2DEB991A-072E-4EE8-ABCD-1B3ECAFE0004}"/>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grpSp>
        <p:nvGrpSpPr>
          <p:cNvPr id="107" name="Group 106">
            <a:extLst>
              <a:ext uri="{FF2B5EF4-FFF2-40B4-BE49-F238E27FC236}">
                <a16:creationId xmlns:a16="http://schemas.microsoft.com/office/drawing/2014/main" id="{A1BCA261-96A6-4B4B-853B-FA20B852EB14}"/>
              </a:ext>
            </a:extLst>
          </p:cNvPr>
          <p:cNvGrpSpPr/>
          <p:nvPr/>
        </p:nvGrpSpPr>
        <p:grpSpPr>
          <a:xfrm>
            <a:off x="4194879" y="1880896"/>
            <a:ext cx="3802242" cy="4010488"/>
            <a:chOff x="8736552" y="3611344"/>
            <a:chExt cx="6914067" cy="7292746"/>
          </a:xfrm>
        </p:grpSpPr>
        <p:sp>
          <p:nvSpPr>
            <p:cNvPr id="108" name="One">
              <a:extLst>
                <a:ext uri="{FF2B5EF4-FFF2-40B4-BE49-F238E27FC236}">
                  <a16:creationId xmlns:a16="http://schemas.microsoft.com/office/drawing/2014/main" id="{030961FA-E979-4821-86F3-3238F6CFA609}"/>
                </a:ext>
              </a:extLst>
            </p:cNvPr>
            <p:cNvSpPr/>
            <p:nvPr/>
          </p:nvSpPr>
          <p:spPr>
            <a:xfrm>
              <a:off x="9395685"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3"/>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9" name="Two">
              <a:extLst>
                <a:ext uri="{FF2B5EF4-FFF2-40B4-BE49-F238E27FC236}">
                  <a16:creationId xmlns:a16="http://schemas.microsoft.com/office/drawing/2014/main" id="{6C5AF791-CF00-4AD7-AEF7-0448FF5EAAD1}"/>
                </a:ext>
              </a:extLst>
            </p:cNvPr>
            <p:cNvSpPr/>
            <p:nvPr/>
          </p:nvSpPr>
          <p:spPr>
            <a:xfrm>
              <a:off x="9312956"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3">
                    <a:lumMod val="75000"/>
                  </a:schemeClr>
                </a:gs>
                <a:gs pos="0">
                  <a:schemeClr val="accent3"/>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10" name="Three">
              <a:extLst>
                <a:ext uri="{FF2B5EF4-FFF2-40B4-BE49-F238E27FC236}">
                  <a16:creationId xmlns:a16="http://schemas.microsoft.com/office/drawing/2014/main" id="{0C4186A7-568D-4257-8905-4857A4DF0990}"/>
                </a:ext>
              </a:extLst>
            </p:cNvPr>
            <p:cNvSpPr/>
            <p:nvPr/>
          </p:nvSpPr>
          <p:spPr>
            <a:xfrm>
              <a:off x="8736552" y="4030932"/>
              <a:ext cx="6914067"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3">
                    <a:lumMod val="75000"/>
                  </a:schemeClr>
                </a:gs>
                <a:gs pos="19000">
                  <a:schemeClr val="accent3">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11" name="Four">
              <a:extLst>
                <a:ext uri="{FF2B5EF4-FFF2-40B4-BE49-F238E27FC236}">
                  <a16:creationId xmlns:a16="http://schemas.microsoft.com/office/drawing/2014/main" id="{F20DAB64-D657-4F4C-BB61-BF4AE54FF0E1}"/>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3">
                    <a:lumMod val="60000"/>
                    <a:lumOff val="40000"/>
                  </a:schemeClr>
                </a:gs>
                <a:gs pos="9000">
                  <a:schemeClr val="accent3">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12" name="TextBox 111">
            <a:extLst>
              <a:ext uri="{FF2B5EF4-FFF2-40B4-BE49-F238E27FC236}">
                <a16:creationId xmlns:a16="http://schemas.microsoft.com/office/drawing/2014/main" id="{75EA8058-8708-4FB2-8918-8F7B589B5CDE}"/>
              </a:ext>
            </a:extLst>
          </p:cNvPr>
          <p:cNvSpPr txBox="1"/>
          <p:nvPr/>
        </p:nvSpPr>
        <p:spPr>
          <a:xfrm>
            <a:off x="4981496" y="3291588"/>
            <a:ext cx="2229009" cy="923330"/>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Tokenization and Stop Words Removal</a:t>
            </a:r>
          </a:p>
        </p:txBody>
      </p:sp>
      <p:sp>
        <p:nvSpPr>
          <p:cNvPr id="113" name="TextBox 112">
            <a:extLst>
              <a:ext uri="{FF2B5EF4-FFF2-40B4-BE49-F238E27FC236}">
                <a16:creationId xmlns:a16="http://schemas.microsoft.com/office/drawing/2014/main" id="{AF3E0961-0FFF-49DC-8176-6356E22B0711}"/>
              </a:ext>
            </a:extLst>
          </p:cNvPr>
          <p:cNvSpPr txBox="1"/>
          <p:nvPr/>
        </p:nvSpPr>
        <p:spPr>
          <a:xfrm>
            <a:off x="5629366" y="2191629"/>
            <a:ext cx="933269"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Century Gothic"/>
                <a:ea typeface="Open Sans Extrabold" panose="020B0906030804020204" pitchFamily="34" charset="0"/>
                <a:cs typeface="Open Sans Extrabold" panose="020B0906030804020204" pitchFamily="34" charset="0"/>
              </a:rPr>
              <a:t>3.</a:t>
            </a:r>
          </a:p>
        </p:txBody>
      </p:sp>
      <p:sp>
        <p:nvSpPr>
          <p:cNvPr id="100" name="Rectangle 99">
            <a:extLst>
              <a:ext uri="{FF2B5EF4-FFF2-40B4-BE49-F238E27FC236}">
                <a16:creationId xmlns:a16="http://schemas.microsoft.com/office/drawing/2014/main" id="{8890CC4E-FF3B-445F-9A6B-E84DE4061AB2}"/>
              </a:ext>
            </a:extLst>
          </p:cNvPr>
          <p:cNvSpPr/>
          <p:nvPr/>
        </p:nvSpPr>
        <p:spPr>
          <a:xfrm>
            <a:off x="11705091" y="4527312"/>
            <a:ext cx="431534" cy="345296"/>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39995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04" name="Group 403">
            <a:extLst>
              <a:ext uri="{FF2B5EF4-FFF2-40B4-BE49-F238E27FC236}">
                <a16:creationId xmlns:a16="http://schemas.microsoft.com/office/drawing/2014/main" id="{63AB7E99-14D1-4843-AE7B-08AB8401C8C3}"/>
              </a:ext>
            </a:extLst>
          </p:cNvPr>
          <p:cNvGrpSpPr/>
          <p:nvPr/>
        </p:nvGrpSpPr>
        <p:grpSpPr>
          <a:xfrm>
            <a:off x="5868437" y="-1620618"/>
            <a:ext cx="455126" cy="8478617"/>
            <a:chOff x="19391061" y="-4253615"/>
            <a:chExt cx="910371" cy="16940792"/>
          </a:xfrm>
        </p:grpSpPr>
        <p:pic>
          <p:nvPicPr>
            <p:cNvPr id="405" name="Graphic 404">
              <a:extLst>
                <a:ext uri="{FF2B5EF4-FFF2-40B4-BE49-F238E27FC236}">
                  <a16:creationId xmlns:a16="http://schemas.microsoft.com/office/drawing/2014/main" id="{CF2C0880-8375-4E15-A80E-EA0DD6D8B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3278925"/>
              <a:ext cx="2859752" cy="910371"/>
            </a:xfrm>
            <a:prstGeom prst="rect">
              <a:avLst/>
            </a:prstGeom>
          </p:spPr>
        </p:pic>
        <p:pic>
          <p:nvPicPr>
            <p:cNvPr id="406" name="Graphic 405">
              <a:extLst>
                <a:ext uri="{FF2B5EF4-FFF2-40B4-BE49-F238E27FC236}">
                  <a16:creationId xmlns:a16="http://schemas.microsoft.com/office/drawing/2014/main" id="{2285E70F-A619-4839-BF40-292A617EB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495969"/>
              <a:ext cx="2859752" cy="910371"/>
            </a:xfrm>
            <a:prstGeom prst="rect">
              <a:avLst/>
            </a:prstGeom>
          </p:spPr>
        </p:pic>
        <p:pic>
          <p:nvPicPr>
            <p:cNvPr id="407" name="Graphic 406">
              <a:extLst>
                <a:ext uri="{FF2B5EF4-FFF2-40B4-BE49-F238E27FC236}">
                  <a16:creationId xmlns:a16="http://schemas.microsoft.com/office/drawing/2014/main" id="{D3265D26-DEEA-4520-98C8-6832166A8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2326744"/>
              <a:ext cx="2859752" cy="910371"/>
            </a:xfrm>
            <a:prstGeom prst="rect">
              <a:avLst/>
            </a:prstGeom>
          </p:spPr>
        </p:pic>
        <p:pic>
          <p:nvPicPr>
            <p:cNvPr id="408" name="Graphic 407">
              <a:extLst>
                <a:ext uri="{FF2B5EF4-FFF2-40B4-BE49-F238E27FC236}">
                  <a16:creationId xmlns:a16="http://schemas.microsoft.com/office/drawing/2014/main" id="{55A59780-47C1-4FC4-978F-F494F216BF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5153073"/>
              <a:ext cx="2859752" cy="910371"/>
            </a:xfrm>
            <a:prstGeom prst="rect">
              <a:avLst/>
            </a:prstGeom>
          </p:spPr>
        </p:pic>
        <p:pic>
          <p:nvPicPr>
            <p:cNvPr id="409" name="Graphic 408">
              <a:extLst>
                <a:ext uri="{FF2B5EF4-FFF2-40B4-BE49-F238E27FC236}">
                  <a16:creationId xmlns:a16="http://schemas.microsoft.com/office/drawing/2014/main" id="{626EFD90-681D-4E6E-8DA3-B1F3A67E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7975786"/>
              <a:ext cx="2859752" cy="910371"/>
            </a:xfrm>
            <a:prstGeom prst="rect">
              <a:avLst/>
            </a:prstGeom>
          </p:spPr>
        </p:pic>
        <p:pic>
          <p:nvPicPr>
            <p:cNvPr id="410" name="Graphic 409">
              <a:extLst>
                <a:ext uri="{FF2B5EF4-FFF2-40B4-BE49-F238E27FC236}">
                  <a16:creationId xmlns:a16="http://schemas.microsoft.com/office/drawing/2014/main" id="{05B6D6B3-187A-493C-B03B-A0F40B4AD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10802115"/>
              <a:ext cx="2859752" cy="910371"/>
            </a:xfrm>
            <a:prstGeom prst="rect">
              <a:avLst/>
            </a:prstGeom>
          </p:spPr>
        </p:pic>
      </p:grpSp>
      <p:grpSp>
        <p:nvGrpSpPr>
          <p:cNvPr id="107" name="Group 106">
            <a:extLst>
              <a:ext uri="{FF2B5EF4-FFF2-40B4-BE49-F238E27FC236}">
                <a16:creationId xmlns:a16="http://schemas.microsoft.com/office/drawing/2014/main" id="{A1BCA261-96A6-4B4B-853B-FA20B852EB14}"/>
              </a:ext>
            </a:extLst>
          </p:cNvPr>
          <p:cNvGrpSpPr/>
          <p:nvPr/>
        </p:nvGrpSpPr>
        <p:grpSpPr>
          <a:xfrm>
            <a:off x="4194879" y="-3822730"/>
            <a:ext cx="3802242" cy="4010488"/>
            <a:chOff x="8736552" y="3611344"/>
            <a:chExt cx="6914067" cy="7292746"/>
          </a:xfrm>
        </p:grpSpPr>
        <p:sp>
          <p:nvSpPr>
            <p:cNvPr id="108" name="One">
              <a:extLst>
                <a:ext uri="{FF2B5EF4-FFF2-40B4-BE49-F238E27FC236}">
                  <a16:creationId xmlns:a16="http://schemas.microsoft.com/office/drawing/2014/main" id="{030961FA-E979-4821-86F3-3238F6CFA609}"/>
                </a:ext>
              </a:extLst>
            </p:cNvPr>
            <p:cNvSpPr/>
            <p:nvPr/>
          </p:nvSpPr>
          <p:spPr>
            <a:xfrm>
              <a:off x="9395685"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3"/>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9" name="Two">
              <a:extLst>
                <a:ext uri="{FF2B5EF4-FFF2-40B4-BE49-F238E27FC236}">
                  <a16:creationId xmlns:a16="http://schemas.microsoft.com/office/drawing/2014/main" id="{6C5AF791-CF00-4AD7-AEF7-0448FF5EAAD1}"/>
                </a:ext>
              </a:extLst>
            </p:cNvPr>
            <p:cNvSpPr/>
            <p:nvPr/>
          </p:nvSpPr>
          <p:spPr>
            <a:xfrm>
              <a:off x="9312956"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3">
                    <a:lumMod val="75000"/>
                  </a:schemeClr>
                </a:gs>
                <a:gs pos="0">
                  <a:schemeClr val="accent3"/>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10" name="Three">
              <a:extLst>
                <a:ext uri="{FF2B5EF4-FFF2-40B4-BE49-F238E27FC236}">
                  <a16:creationId xmlns:a16="http://schemas.microsoft.com/office/drawing/2014/main" id="{0C4186A7-568D-4257-8905-4857A4DF0990}"/>
                </a:ext>
              </a:extLst>
            </p:cNvPr>
            <p:cNvSpPr/>
            <p:nvPr/>
          </p:nvSpPr>
          <p:spPr>
            <a:xfrm>
              <a:off x="8736552" y="4030932"/>
              <a:ext cx="6914067"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3">
                    <a:lumMod val="75000"/>
                  </a:schemeClr>
                </a:gs>
                <a:gs pos="19000">
                  <a:schemeClr val="accent3">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11" name="Four">
              <a:extLst>
                <a:ext uri="{FF2B5EF4-FFF2-40B4-BE49-F238E27FC236}">
                  <a16:creationId xmlns:a16="http://schemas.microsoft.com/office/drawing/2014/main" id="{F20DAB64-D657-4F4C-BB61-BF4AE54FF0E1}"/>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3">
                    <a:lumMod val="60000"/>
                    <a:lumOff val="40000"/>
                  </a:schemeClr>
                </a:gs>
                <a:gs pos="9000">
                  <a:schemeClr val="accent3">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12" name="TextBox 111">
            <a:extLst>
              <a:ext uri="{FF2B5EF4-FFF2-40B4-BE49-F238E27FC236}">
                <a16:creationId xmlns:a16="http://schemas.microsoft.com/office/drawing/2014/main" id="{75EA8058-8708-4FB2-8918-8F7B589B5CDE}"/>
              </a:ext>
            </a:extLst>
          </p:cNvPr>
          <p:cNvSpPr txBox="1"/>
          <p:nvPr/>
        </p:nvSpPr>
        <p:spPr>
          <a:xfrm>
            <a:off x="4981496" y="-2412484"/>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Creation Process</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113" name="TextBox 112">
            <a:extLst>
              <a:ext uri="{FF2B5EF4-FFF2-40B4-BE49-F238E27FC236}">
                <a16:creationId xmlns:a16="http://schemas.microsoft.com/office/drawing/2014/main" id="{AF3E0961-0FFF-49DC-8176-6356E22B0711}"/>
              </a:ext>
            </a:extLst>
          </p:cNvPr>
          <p:cNvSpPr txBox="1"/>
          <p:nvPr/>
        </p:nvSpPr>
        <p:spPr>
          <a:xfrm>
            <a:off x="5495515" y="-3512443"/>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114" name="Rectangle 113">
            <a:extLst>
              <a:ext uri="{FF2B5EF4-FFF2-40B4-BE49-F238E27FC236}">
                <a16:creationId xmlns:a16="http://schemas.microsoft.com/office/drawing/2014/main" id="{134C6313-53E5-4282-A241-17F76CE07682}"/>
              </a:ext>
            </a:extLst>
          </p:cNvPr>
          <p:cNvSpPr/>
          <p:nvPr/>
        </p:nvSpPr>
        <p:spPr>
          <a:xfrm>
            <a:off x="5811604" y="-1926272"/>
            <a:ext cx="601448"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s</a:t>
            </a:r>
          </a:p>
        </p:txBody>
      </p:sp>
      <p:grpSp>
        <p:nvGrpSpPr>
          <p:cNvPr id="472" name="Group 471">
            <a:extLst>
              <a:ext uri="{FF2B5EF4-FFF2-40B4-BE49-F238E27FC236}">
                <a16:creationId xmlns:a16="http://schemas.microsoft.com/office/drawing/2014/main" id="{46A1C9CC-3422-442C-A621-2F3130D8EFDB}"/>
              </a:ext>
            </a:extLst>
          </p:cNvPr>
          <p:cNvGrpSpPr/>
          <p:nvPr/>
        </p:nvGrpSpPr>
        <p:grpSpPr>
          <a:xfrm>
            <a:off x="4004767" y="6971134"/>
            <a:ext cx="4182467" cy="4411537"/>
            <a:chOff x="8736553" y="3611344"/>
            <a:chExt cx="6914068" cy="7292746"/>
          </a:xfrm>
        </p:grpSpPr>
        <p:sp>
          <p:nvSpPr>
            <p:cNvPr id="473" name="One">
              <a:extLst>
                <a:ext uri="{FF2B5EF4-FFF2-40B4-BE49-F238E27FC236}">
                  <a16:creationId xmlns:a16="http://schemas.microsoft.com/office/drawing/2014/main" id="{15AED9F3-2022-4B7E-B4BF-A44AB21E0E6B}"/>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5"/>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474" name="Two">
              <a:extLst>
                <a:ext uri="{FF2B5EF4-FFF2-40B4-BE49-F238E27FC236}">
                  <a16:creationId xmlns:a16="http://schemas.microsoft.com/office/drawing/2014/main" id="{7C9C74A2-AA1A-4C3C-AC98-EE59C5C8EAD5}"/>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5">
                    <a:lumMod val="75000"/>
                  </a:schemeClr>
                </a:gs>
                <a:gs pos="0">
                  <a:schemeClr val="accent5"/>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475" name="Three">
              <a:extLst>
                <a:ext uri="{FF2B5EF4-FFF2-40B4-BE49-F238E27FC236}">
                  <a16:creationId xmlns:a16="http://schemas.microsoft.com/office/drawing/2014/main" id="{BE051A6F-FE11-4B1F-9FB5-E4BCB2C86164}"/>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5">
                    <a:lumMod val="75000"/>
                  </a:schemeClr>
                </a:gs>
                <a:gs pos="19000">
                  <a:schemeClr val="accent5">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476" name="Four">
              <a:extLst>
                <a:ext uri="{FF2B5EF4-FFF2-40B4-BE49-F238E27FC236}">
                  <a16:creationId xmlns:a16="http://schemas.microsoft.com/office/drawing/2014/main" id="{29C21A1E-AA63-4C18-ACB6-7CF46B71EA98}"/>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5">
                    <a:lumMod val="60000"/>
                    <a:lumOff val="40000"/>
                  </a:schemeClr>
                </a:gs>
                <a:gs pos="9000">
                  <a:schemeClr val="accent5">
                    <a:lumMod val="60000"/>
                    <a:lumOff val="4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477" name="TextBox 476">
            <a:extLst>
              <a:ext uri="{FF2B5EF4-FFF2-40B4-BE49-F238E27FC236}">
                <a16:creationId xmlns:a16="http://schemas.microsoft.com/office/drawing/2014/main" id="{92A4B8DD-832F-404A-9496-051B4F49E241}"/>
              </a:ext>
            </a:extLst>
          </p:cNvPr>
          <p:cNvSpPr txBox="1"/>
          <p:nvPr/>
        </p:nvSpPr>
        <p:spPr>
          <a:xfrm>
            <a:off x="4981496" y="856173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Finish Process</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478" name="TextBox 477">
            <a:extLst>
              <a:ext uri="{FF2B5EF4-FFF2-40B4-BE49-F238E27FC236}">
                <a16:creationId xmlns:a16="http://schemas.microsoft.com/office/drawing/2014/main" id="{58899213-B9E2-4A1D-AB39-72FF74CB47CE}"/>
              </a:ext>
            </a:extLst>
          </p:cNvPr>
          <p:cNvSpPr txBox="1"/>
          <p:nvPr/>
        </p:nvSpPr>
        <p:spPr>
          <a:xfrm>
            <a:off x="5495515" y="746177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05</a:t>
            </a:r>
          </a:p>
        </p:txBody>
      </p:sp>
      <p:sp>
        <p:nvSpPr>
          <p:cNvPr id="479" name="Rectangle 478">
            <a:extLst>
              <a:ext uri="{FF2B5EF4-FFF2-40B4-BE49-F238E27FC236}">
                <a16:creationId xmlns:a16="http://schemas.microsoft.com/office/drawing/2014/main" id="{B0627198-A3B1-44AC-9FE7-D62AD4A9E084}"/>
              </a:ext>
            </a:extLst>
          </p:cNvPr>
          <p:cNvSpPr/>
          <p:nvPr/>
        </p:nvSpPr>
        <p:spPr>
          <a:xfrm>
            <a:off x="5747484" y="9155574"/>
            <a:ext cx="729688" cy="1154034"/>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6899" b="0" i="0" u="none" strike="noStrike" kern="1200" cap="none" spc="0" normalizeH="0" baseline="0" noProof="0">
                <a:ln>
                  <a:noFill/>
                </a:ln>
                <a:solidFill>
                  <a:srgbClr val="FFFFFF"/>
                </a:solidFill>
                <a:effectLst/>
                <a:uLnTx/>
                <a:uFillTx/>
                <a:latin typeface="Designball-Documents-02" pitchFamily="2" charset="0"/>
                <a:ea typeface="Open Sans" panose="020B0606030504020204" pitchFamily="34" charset="0"/>
                <a:cs typeface="Arial" panose="020B0604020202020204" pitchFamily="34" charset="0"/>
              </a:rPr>
              <a:t>D</a:t>
            </a:r>
          </a:p>
        </p:txBody>
      </p:sp>
      <p:sp>
        <p:nvSpPr>
          <p:cNvPr id="3" name="Rectangle 2">
            <a:extLst>
              <a:ext uri="{FF2B5EF4-FFF2-40B4-BE49-F238E27FC236}">
                <a16:creationId xmlns:a16="http://schemas.microsoft.com/office/drawing/2014/main" id="{1A2D6081-D49D-40DD-9C13-AADCE6B49DF2}"/>
              </a:ext>
            </a:extLst>
          </p:cNvPr>
          <p:cNvSpPr/>
          <p:nvPr/>
        </p:nvSpPr>
        <p:spPr>
          <a:xfrm>
            <a:off x="168676" y="124287"/>
            <a:ext cx="585926" cy="65339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9" name="Group 158">
            <a:extLst>
              <a:ext uri="{FF2B5EF4-FFF2-40B4-BE49-F238E27FC236}">
                <a16:creationId xmlns:a16="http://schemas.microsoft.com/office/drawing/2014/main" id="{B6D4D017-70E8-4F64-B8D9-A912FCBBD73D}"/>
              </a:ext>
            </a:extLst>
          </p:cNvPr>
          <p:cNvGrpSpPr/>
          <p:nvPr/>
        </p:nvGrpSpPr>
        <p:grpSpPr>
          <a:xfrm>
            <a:off x="-222256" y="-6596979"/>
            <a:ext cx="13049229" cy="15238956"/>
            <a:chOff x="-444571" y="0"/>
            <a:chExt cx="26101857" cy="30481880"/>
          </a:xfrm>
        </p:grpSpPr>
        <p:grpSp>
          <p:nvGrpSpPr>
            <p:cNvPr id="160" name="Group 159">
              <a:extLst>
                <a:ext uri="{FF2B5EF4-FFF2-40B4-BE49-F238E27FC236}">
                  <a16:creationId xmlns:a16="http://schemas.microsoft.com/office/drawing/2014/main" id="{1E5601C6-7301-4360-8E23-4F0A98956427}"/>
                </a:ext>
              </a:extLst>
            </p:cNvPr>
            <p:cNvGrpSpPr/>
            <p:nvPr/>
          </p:nvGrpSpPr>
          <p:grpSpPr>
            <a:xfrm>
              <a:off x="12218517" y="20165282"/>
              <a:ext cx="5893125" cy="5858254"/>
              <a:chOff x="8451075" y="2889337"/>
              <a:chExt cx="7485029" cy="7440738"/>
            </a:xfrm>
          </p:grpSpPr>
          <p:sp>
            <p:nvSpPr>
              <p:cNvPr id="216" name="Freeform: Shape 215">
                <a:extLst>
                  <a:ext uri="{FF2B5EF4-FFF2-40B4-BE49-F238E27FC236}">
                    <a16:creationId xmlns:a16="http://schemas.microsoft.com/office/drawing/2014/main" id="{33FAAB16-E0E8-42BA-BC63-0D182E4A4A7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1C85F23A-02DB-48E0-9AC3-42F859ED428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8" name="Freeform: Shape 217">
                <a:extLst>
                  <a:ext uri="{FF2B5EF4-FFF2-40B4-BE49-F238E27FC236}">
                    <a16:creationId xmlns:a16="http://schemas.microsoft.com/office/drawing/2014/main" id="{2514AE85-FC8B-4C35-8B31-028F28DE1D89}"/>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9" name="Freeform: Shape 218">
                <a:extLst>
                  <a:ext uri="{FF2B5EF4-FFF2-40B4-BE49-F238E27FC236}">
                    <a16:creationId xmlns:a16="http://schemas.microsoft.com/office/drawing/2014/main" id="{6C8E19BF-A975-448A-B315-8E7C45F6873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1" name="Group 160">
              <a:extLst>
                <a:ext uri="{FF2B5EF4-FFF2-40B4-BE49-F238E27FC236}">
                  <a16:creationId xmlns:a16="http://schemas.microsoft.com/office/drawing/2014/main" id="{1C0C5652-54D9-4A13-BACA-0D144C7719BC}"/>
                </a:ext>
              </a:extLst>
            </p:cNvPr>
            <p:cNvGrpSpPr/>
            <p:nvPr/>
          </p:nvGrpSpPr>
          <p:grpSpPr>
            <a:xfrm>
              <a:off x="4115323" y="344169"/>
              <a:ext cx="4317368" cy="4291821"/>
              <a:chOff x="8451075" y="2889337"/>
              <a:chExt cx="7485029" cy="7440738"/>
            </a:xfrm>
          </p:grpSpPr>
          <p:sp>
            <p:nvSpPr>
              <p:cNvPr id="212" name="Freeform: Shape 211">
                <a:extLst>
                  <a:ext uri="{FF2B5EF4-FFF2-40B4-BE49-F238E27FC236}">
                    <a16:creationId xmlns:a16="http://schemas.microsoft.com/office/drawing/2014/main" id="{7B0C6723-927F-4741-BC6F-130A8ACB383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3" name="Freeform: Shape 212">
                <a:extLst>
                  <a:ext uri="{FF2B5EF4-FFF2-40B4-BE49-F238E27FC236}">
                    <a16:creationId xmlns:a16="http://schemas.microsoft.com/office/drawing/2014/main" id="{BABDAA6B-F374-43F7-A51C-52A5AE05977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8EB510AB-4B66-4971-B35D-73F7CDFCAD81}"/>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5" name="Freeform: Shape 214">
                <a:extLst>
                  <a:ext uri="{FF2B5EF4-FFF2-40B4-BE49-F238E27FC236}">
                    <a16:creationId xmlns:a16="http://schemas.microsoft.com/office/drawing/2014/main" id="{481E2F37-BF18-403A-8FBF-33582213999A}"/>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6789FFA8-C779-41CE-9B9A-8ECBECA17CDB}"/>
                </a:ext>
              </a:extLst>
            </p:cNvPr>
            <p:cNvGrpSpPr/>
            <p:nvPr/>
          </p:nvGrpSpPr>
          <p:grpSpPr>
            <a:xfrm>
              <a:off x="1238531" y="5226904"/>
              <a:ext cx="5893125" cy="5858254"/>
              <a:chOff x="8451075" y="2889337"/>
              <a:chExt cx="7485029" cy="7440738"/>
            </a:xfrm>
          </p:grpSpPr>
          <p:sp>
            <p:nvSpPr>
              <p:cNvPr id="208" name="Freeform: Shape 207">
                <a:extLst>
                  <a:ext uri="{FF2B5EF4-FFF2-40B4-BE49-F238E27FC236}">
                    <a16:creationId xmlns:a16="http://schemas.microsoft.com/office/drawing/2014/main" id="{E225F58F-EF28-417A-B5CB-E53C2E0967B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9" name="Freeform: Shape 208">
                <a:extLst>
                  <a:ext uri="{FF2B5EF4-FFF2-40B4-BE49-F238E27FC236}">
                    <a16:creationId xmlns:a16="http://schemas.microsoft.com/office/drawing/2014/main" id="{C0A3DF9D-0AD9-4C05-9D63-33C5A64B677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0" name="Freeform: Shape 209">
                <a:extLst>
                  <a:ext uri="{FF2B5EF4-FFF2-40B4-BE49-F238E27FC236}">
                    <a16:creationId xmlns:a16="http://schemas.microsoft.com/office/drawing/2014/main" id="{F468256D-A879-49CD-8C66-6EB9F08D951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1" name="Freeform: Shape 210">
                <a:extLst>
                  <a:ext uri="{FF2B5EF4-FFF2-40B4-BE49-F238E27FC236}">
                    <a16:creationId xmlns:a16="http://schemas.microsoft.com/office/drawing/2014/main" id="{0880E6E3-1FA1-4476-BE89-D8BF9490E272}"/>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3" name="Group 162">
              <a:extLst>
                <a:ext uri="{FF2B5EF4-FFF2-40B4-BE49-F238E27FC236}">
                  <a16:creationId xmlns:a16="http://schemas.microsoft.com/office/drawing/2014/main" id="{660C6D71-6D92-49AB-9209-D5F7528E4560}"/>
                </a:ext>
              </a:extLst>
            </p:cNvPr>
            <p:cNvGrpSpPr/>
            <p:nvPr/>
          </p:nvGrpSpPr>
          <p:grpSpPr>
            <a:xfrm>
              <a:off x="16778975" y="0"/>
              <a:ext cx="6770922" cy="6730857"/>
              <a:chOff x="8451075" y="2889337"/>
              <a:chExt cx="7485029" cy="7440738"/>
            </a:xfrm>
          </p:grpSpPr>
          <p:sp>
            <p:nvSpPr>
              <p:cNvPr id="204" name="Freeform: Shape 203">
                <a:extLst>
                  <a:ext uri="{FF2B5EF4-FFF2-40B4-BE49-F238E27FC236}">
                    <a16:creationId xmlns:a16="http://schemas.microsoft.com/office/drawing/2014/main" id="{AD22CBCB-A0C0-4C54-919D-9952807774D2}"/>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5" name="Freeform: Shape 204">
                <a:extLst>
                  <a:ext uri="{FF2B5EF4-FFF2-40B4-BE49-F238E27FC236}">
                    <a16:creationId xmlns:a16="http://schemas.microsoft.com/office/drawing/2014/main" id="{2FB6AA42-9432-47C3-9127-9C72D1CE9DB3}"/>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6" name="Freeform: Shape 205">
                <a:extLst>
                  <a:ext uri="{FF2B5EF4-FFF2-40B4-BE49-F238E27FC236}">
                    <a16:creationId xmlns:a16="http://schemas.microsoft.com/office/drawing/2014/main" id="{02951F01-DD7F-4837-BC12-90BA8FB4774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7" name="Freeform: Shape 206">
                <a:extLst>
                  <a:ext uri="{FF2B5EF4-FFF2-40B4-BE49-F238E27FC236}">
                    <a16:creationId xmlns:a16="http://schemas.microsoft.com/office/drawing/2014/main" id="{EAE38813-5BE1-46B9-92CA-086A627D5EC4}"/>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4" name="Group 163">
              <a:extLst>
                <a:ext uri="{FF2B5EF4-FFF2-40B4-BE49-F238E27FC236}">
                  <a16:creationId xmlns:a16="http://schemas.microsoft.com/office/drawing/2014/main" id="{848CC12A-7021-47A0-8EEB-D370898EEADA}"/>
                </a:ext>
              </a:extLst>
            </p:cNvPr>
            <p:cNvGrpSpPr/>
            <p:nvPr/>
          </p:nvGrpSpPr>
          <p:grpSpPr>
            <a:xfrm>
              <a:off x="13946872" y="7309998"/>
              <a:ext cx="5457706" cy="5425411"/>
              <a:chOff x="8451075" y="2889337"/>
              <a:chExt cx="7485029" cy="7440738"/>
            </a:xfrm>
          </p:grpSpPr>
          <p:sp>
            <p:nvSpPr>
              <p:cNvPr id="200" name="Freeform: Shape 199">
                <a:extLst>
                  <a:ext uri="{FF2B5EF4-FFF2-40B4-BE49-F238E27FC236}">
                    <a16:creationId xmlns:a16="http://schemas.microsoft.com/office/drawing/2014/main" id="{3D026990-0085-4C7B-9630-4A9B3A5595F7}"/>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1" name="Freeform: Shape 200">
                <a:extLst>
                  <a:ext uri="{FF2B5EF4-FFF2-40B4-BE49-F238E27FC236}">
                    <a16:creationId xmlns:a16="http://schemas.microsoft.com/office/drawing/2014/main" id="{9770FE34-3A6F-41F8-8DBA-E5029842EA1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2" name="Freeform: Shape 201">
                <a:extLst>
                  <a:ext uri="{FF2B5EF4-FFF2-40B4-BE49-F238E27FC236}">
                    <a16:creationId xmlns:a16="http://schemas.microsoft.com/office/drawing/2014/main" id="{8A2B3E1B-5752-4BD9-BD80-0DD69CEDEA44}"/>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3" name="Freeform: Shape 202">
                <a:extLst>
                  <a:ext uri="{FF2B5EF4-FFF2-40B4-BE49-F238E27FC236}">
                    <a16:creationId xmlns:a16="http://schemas.microsoft.com/office/drawing/2014/main" id="{74554FC1-2953-45D1-B56A-3F56BC536899}"/>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5" name="Group 164">
              <a:extLst>
                <a:ext uri="{FF2B5EF4-FFF2-40B4-BE49-F238E27FC236}">
                  <a16:creationId xmlns:a16="http://schemas.microsoft.com/office/drawing/2014/main" id="{B1A67AA0-80BE-4FF3-94EF-390D0A081D90}"/>
                </a:ext>
              </a:extLst>
            </p:cNvPr>
            <p:cNvGrpSpPr/>
            <p:nvPr/>
          </p:nvGrpSpPr>
          <p:grpSpPr>
            <a:xfrm>
              <a:off x="6232165" y="11676070"/>
              <a:ext cx="4317368" cy="4291821"/>
              <a:chOff x="8451075" y="2889337"/>
              <a:chExt cx="7485029" cy="7440738"/>
            </a:xfrm>
          </p:grpSpPr>
          <p:sp>
            <p:nvSpPr>
              <p:cNvPr id="196" name="Freeform: Shape 195">
                <a:extLst>
                  <a:ext uri="{FF2B5EF4-FFF2-40B4-BE49-F238E27FC236}">
                    <a16:creationId xmlns:a16="http://schemas.microsoft.com/office/drawing/2014/main" id="{4B74AF40-0C5B-47F6-AB1D-76BA68CF5E11}"/>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7" name="Freeform: Shape 196">
                <a:extLst>
                  <a:ext uri="{FF2B5EF4-FFF2-40B4-BE49-F238E27FC236}">
                    <a16:creationId xmlns:a16="http://schemas.microsoft.com/office/drawing/2014/main" id="{E2F2B60E-C1BF-4D82-825E-15BAC12CB0D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8" name="Freeform: Shape 197">
                <a:extLst>
                  <a:ext uri="{FF2B5EF4-FFF2-40B4-BE49-F238E27FC236}">
                    <a16:creationId xmlns:a16="http://schemas.microsoft.com/office/drawing/2014/main" id="{EFE4743A-8B03-45B0-AD09-6C1574F24BBE}"/>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9" name="Freeform: Shape 198">
                <a:extLst>
                  <a:ext uri="{FF2B5EF4-FFF2-40B4-BE49-F238E27FC236}">
                    <a16:creationId xmlns:a16="http://schemas.microsoft.com/office/drawing/2014/main" id="{69298BBF-FE02-4222-AD01-61809917881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6" name="Group 165">
              <a:extLst>
                <a:ext uri="{FF2B5EF4-FFF2-40B4-BE49-F238E27FC236}">
                  <a16:creationId xmlns:a16="http://schemas.microsoft.com/office/drawing/2014/main" id="{77C68CCF-7F76-474C-A25B-24095B269F3B}"/>
                </a:ext>
              </a:extLst>
            </p:cNvPr>
            <p:cNvGrpSpPr/>
            <p:nvPr/>
          </p:nvGrpSpPr>
          <p:grpSpPr>
            <a:xfrm>
              <a:off x="1992607" y="16558804"/>
              <a:ext cx="7255892" cy="7212957"/>
              <a:chOff x="8451075" y="2889337"/>
              <a:chExt cx="7485029" cy="7440738"/>
            </a:xfrm>
          </p:grpSpPr>
          <p:sp>
            <p:nvSpPr>
              <p:cNvPr id="192" name="Freeform: Shape 191">
                <a:extLst>
                  <a:ext uri="{FF2B5EF4-FFF2-40B4-BE49-F238E27FC236}">
                    <a16:creationId xmlns:a16="http://schemas.microsoft.com/office/drawing/2014/main" id="{9F15C4B0-18E3-42C2-B39F-1EDCEB62D389}"/>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3" name="Freeform: Shape 192">
                <a:extLst>
                  <a:ext uri="{FF2B5EF4-FFF2-40B4-BE49-F238E27FC236}">
                    <a16:creationId xmlns:a16="http://schemas.microsoft.com/office/drawing/2014/main" id="{DB27A8FE-460F-49F9-B020-F3C81A877208}"/>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4" name="Freeform: Shape 193">
                <a:extLst>
                  <a:ext uri="{FF2B5EF4-FFF2-40B4-BE49-F238E27FC236}">
                    <a16:creationId xmlns:a16="http://schemas.microsoft.com/office/drawing/2014/main" id="{4A5AF0B9-8EA2-44BC-9695-02A77D78889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5" name="Freeform: Shape 194">
                <a:extLst>
                  <a:ext uri="{FF2B5EF4-FFF2-40B4-BE49-F238E27FC236}">
                    <a16:creationId xmlns:a16="http://schemas.microsoft.com/office/drawing/2014/main" id="{D872D2C2-31FB-44AD-A238-20E0B862258A}"/>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7" name="Group 166">
              <a:extLst>
                <a:ext uri="{FF2B5EF4-FFF2-40B4-BE49-F238E27FC236}">
                  <a16:creationId xmlns:a16="http://schemas.microsoft.com/office/drawing/2014/main" id="{15F1881C-DFC7-454A-AFA6-C5E5F7179DD2}"/>
                </a:ext>
              </a:extLst>
            </p:cNvPr>
            <p:cNvGrpSpPr/>
            <p:nvPr/>
          </p:nvGrpSpPr>
          <p:grpSpPr>
            <a:xfrm>
              <a:off x="19404578" y="14885624"/>
              <a:ext cx="4871833" cy="4843006"/>
              <a:chOff x="8451075" y="2889337"/>
              <a:chExt cx="7485029" cy="7440738"/>
            </a:xfrm>
          </p:grpSpPr>
          <p:sp>
            <p:nvSpPr>
              <p:cNvPr id="188" name="Freeform: Shape 187">
                <a:extLst>
                  <a:ext uri="{FF2B5EF4-FFF2-40B4-BE49-F238E27FC236}">
                    <a16:creationId xmlns:a16="http://schemas.microsoft.com/office/drawing/2014/main" id="{3DD83894-CCD4-4C1E-846E-D0A4E4EBE24C}"/>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9" name="Freeform: Shape 188">
                <a:extLst>
                  <a:ext uri="{FF2B5EF4-FFF2-40B4-BE49-F238E27FC236}">
                    <a16:creationId xmlns:a16="http://schemas.microsoft.com/office/drawing/2014/main" id="{E427650A-7361-45F5-B59E-F17055A45557}"/>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0" name="Freeform: Shape 189">
                <a:extLst>
                  <a:ext uri="{FF2B5EF4-FFF2-40B4-BE49-F238E27FC236}">
                    <a16:creationId xmlns:a16="http://schemas.microsoft.com/office/drawing/2014/main" id="{A4807217-B1B7-429D-9934-FFB4ADA2AD5A}"/>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1" name="Freeform: Shape 190">
                <a:extLst>
                  <a:ext uri="{FF2B5EF4-FFF2-40B4-BE49-F238E27FC236}">
                    <a16:creationId xmlns:a16="http://schemas.microsoft.com/office/drawing/2014/main" id="{96D80754-E781-4888-867A-C1EABB98626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8" name="Group 167">
              <a:extLst>
                <a:ext uri="{FF2B5EF4-FFF2-40B4-BE49-F238E27FC236}">
                  <a16:creationId xmlns:a16="http://schemas.microsoft.com/office/drawing/2014/main" id="{B88B7D53-9A4F-48AF-B063-BB013391930F}"/>
                </a:ext>
              </a:extLst>
            </p:cNvPr>
            <p:cNvGrpSpPr/>
            <p:nvPr/>
          </p:nvGrpSpPr>
          <p:grpSpPr>
            <a:xfrm>
              <a:off x="12436225" y="14174681"/>
              <a:ext cx="5457706" cy="5425411"/>
              <a:chOff x="8451075" y="2889337"/>
              <a:chExt cx="7485029" cy="7440738"/>
            </a:xfrm>
          </p:grpSpPr>
          <p:sp>
            <p:nvSpPr>
              <p:cNvPr id="184" name="Freeform: Shape 183">
                <a:extLst>
                  <a:ext uri="{FF2B5EF4-FFF2-40B4-BE49-F238E27FC236}">
                    <a16:creationId xmlns:a16="http://schemas.microsoft.com/office/drawing/2014/main" id="{96AA1F54-2F8E-4241-BA74-693242E1495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16933FE2-D739-41AD-A321-168B25C07313}"/>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6" name="Freeform: Shape 185">
                <a:extLst>
                  <a:ext uri="{FF2B5EF4-FFF2-40B4-BE49-F238E27FC236}">
                    <a16:creationId xmlns:a16="http://schemas.microsoft.com/office/drawing/2014/main" id="{D499437B-CAE9-41E0-AD80-E9799481BCA8}"/>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7" name="Freeform: Shape 186">
                <a:extLst>
                  <a:ext uri="{FF2B5EF4-FFF2-40B4-BE49-F238E27FC236}">
                    <a16:creationId xmlns:a16="http://schemas.microsoft.com/office/drawing/2014/main" id="{752B130A-7A01-4AE7-8277-031A523E9625}"/>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9" name="Group 168">
              <a:extLst>
                <a:ext uri="{FF2B5EF4-FFF2-40B4-BE49-F238E27FC236}">
                  <a16:creationId xmlns:a16="http://schemas.microsoft.com/office/drawing/2014/main" id="{29FED0FA-4A19-4D19-81E8-21EC4FA6D402}"/>
                </a:ext>
              </a:extLst>
            </p:cNvPr>
            <p:cNvGrpSpPr/>
            <p:nvPr/>
          </p:nvGrpSpPr>
          <p:grpSpPr>
            <a:xfrm>
              <a:off x="18886364" y="20271861"/>
              <a:ext cx="6770922" cy="6730857"/>
              <a:chOff x="8451075" y="2889337"/>
              <a:chExt cx="7485029" cy="7440738"/>
            </a:xfrm>
          </p:grpSpPr>
          <p:sp>
            <p:nvSpPr>
              <p:cNvPr id="180" name="Freeform: Shape 179">
                <a:extLst>
                  <a:ext uri="{FF2B5EF4-FFF2-40B4-BE49-F238E27FC236}">
                    <a16:creationId xmlns:a16="http://schemas.microsoft.com/office/drawing/2014/main" id="{D83A95B8-BC0E-4DB6-817D-C1095630F937}"/>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1" name="Freeform: Shape 180">
                <a:extLst>
                  <a:ext uri="{FF2B5EF4-FFF2-40B4-BE49-F238E27FC236}">
                    <a16:creationId xmlns:a16="http://schemas.microsoft.com/office/drawing/2014/main" id="{8CB5F3DD-A9F4-4084-9BB8-9942A35F442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2" name="Freeform: Shape 181">
                <a:extLst>
                  <a:ext uri="{FF2B5EF4-FFF2-40B4-BE49-F238E27FC236}">
                    <a16:creationId xmlns:a16="http://schemas.microsoft.com/office/drawing/2014/main" id="{2FFD1C88-B28F-4688-9C0B-7485EE31FC6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3" name="Freeform: Shape 182">
                <a:extLst>
                  <a:ext uri="{FF2B5EF4-FFF2-40B4-BE49-F238E27FC236}">
                    <a16:creationId xmlns:a16="http://schemas.microsoft.com/office/drawing/2014/main" id="{403446DB-D062-4294-98F8-AAEA7FF0EF62}"/>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0" name="Group 169">
              <a:extLst>
                <a:ext uri="{FF2B5EF4-FFF2-40B4-BE49-F238E27FC236}">
                  <a16:creationId xmlns:a16="http://schemas.microsoft.com/office/drawing/2014/main" id="{F449C7A5-5E15-440B-AE44-AF9C00506E64}"/>
                </a:ext>
              </a:extLst>
            </p:cNvPr>
            <p:cNvGrpSpPr/>
            <p:nvPr/>
          </p:nvGrpSpPr>
          <p:grpSpPr>
            <a:xfrm>
              <a:off x="5941124" y="26049663"/>
              <a:ext cx="4458599" cy="4432217"/>
              <a:chOff x="8451075" y="2889337"/>
              <a:chExt cx="7485029" cy="7440738"/>
            </a:xfrm>
          </p:grpSpPr>
          <p:sp>
            <p:nvSpPr>
              <p:cNvPr id="176" name="Freeform: Shape 175">
                <a:extLst>
                  <a:ext uri="{FF2B5EF4-FFF2-40B4-BE49-F238E27FC236}">
                    <a16:creationId xmlns:a16="http://schemas.microsoft.com/office/drawing/2014/main" id="{201B176F-589D-4058-AEDF-331C2F7D08D2}"/>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7" name="Freeform: Shape 176">
                <a:extLst>
                  <a:ext uri="{FF2B5EF4-FFF2-40B4-BE49-F238E27FC236}">
                    <a16:creationId xmlns:a16="http://schemas.microsoft.com/office/drawing/2014/main" id="{F0F19A86-81C5-4D53-9063-4A8B47B19DB9}"/>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8" name="Freeform: Shape 177">
                <a:extLst>
                  <a:ext uri="{FF2B5EF4-FFF2-40B4-BE49-F238E27FC236}">
                    <a16:creationId xmlns:a16="http://schemas.microsoft.com/office/drawing/2014/main" id="{A7C72CB6-CDE7-4BD9-BEF5-D7524DC79860}"/>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9" name="Freeform: Shape 178">
                <a:extLst>
                  <a:ext uri="{FF2B5EF4-FFF2-40B4-BE49-F238E27FC236}">
                    <a16:creationId xmlns:a16="http://schemas.microsoft.com/office/drawing/2014/main" id="{5E082336-E105-47D5-B937-C6305080D57C}"/>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1" name="Group 170">
              <a:extLst>
                <a:ext uri="{FF2B5EF4-FFF2-40B4-BE49-F238E27FC236}">
                  <a16:creationId xmlns:a16="http://schemas.microsoft.com/office/drawing/2014/main" id="{9BC460B3-9014-45A1-8234-BBD97618830E}"/>
                </a:ext>
              </a:extLst>
            </p:cNvPr>
            <p:cNvGrpSpPr/>
            <p:nvPr/>
          </p:nvGrpSpPr>
          <p:grpSpPr>
            <a:xfrm>
              <a:off x="-444571" y="24913310"/>
              <a:ext cx="4871833" cy="4843006"/>
              <a:chOff x="8451075" y="2889337"/>
              <a:chExt cx="7485029" cy="7440738"/>
            </a:xfrm>
          </p:grpSpPr>
          <p:sp>
            <p:nvSpPr>
              <p:cNvPr id="172" name="Freeform: Shape 171">
                <a:extLst>
                  <a:ext uri="{FF2B5EF4-FFF2-40B4-BE49-F238E27FC236}">
                    <a16:creationId xmlns:a16="http://schemas.microsoft.com/office/drawing/2014/main" id="{30E90A22-4634-4E26-9140-8024D6FC149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3" name="Freeform: Shape 172">
                <a:extLst>
                  <a:ext uri="{FF2B5EF4-FFF2-40B4-BE49-F238E27FC236}">
                    <a16:creationId xmlns:a16="http://schemas.microsoft.com/office/drawing/2014/main" id="{4156764D-A089-416C-BFFF-2FCE28406E82}"/>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4" name="Freeform: Shape 173">
                <a:extLst>
                  <a:ext uri="{FF2B5EF4-FFF2-40B4-BE49-F238E27FC236}">
                    <a16:creationId xmlns:a16="http://schemas.microsoft.com/office/drawing/2014/main" id="{5CF46DE6-5AB5-4DFE-883F-35919D3FB50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5" name="Freeform: Shape 174">
                <a:extLst>
                  <a:ext uri="{FF2B5EF4-FFF2-40B4-BE49-F238E27FC236}">
                    <a16:creationId xmlns:a16="http://schemas.microsoft.com/office/drawing/2014/main" id="{8DBD7D36-7CC6-46D3-8D86-C781B4D227E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grpSp>
        <p:nvGrpSpPr>
          <p:cNvPr id="100" name="Group 99">
            <a:extLst>
              <a:ext uri="{FF2B5EF4-FFF2-40B4-BE49-F238E27FC236}">
                <a16:creationId xmlns:a16="http://schemas.microsoft.com/office/drawing/2014/main" id="{1FDCB972-D1F6-41B3-8233-0A010BECBE3D}"/>
              </a:ext>
            </a:extLst>
          </p:cNvPr>
          <p:cNvGrpSpPr/>
          <p:nvPr/>
        </p:nvGrpSpPr>
        <p:grpSpPr>
          <a:xfrm>
            <a:off x="4004767" y="1423964"/>
            <a:ext cx="4182467" cy="4411537"/>
            <a:chOff x="8736553" y="3611344"/>
            <a:chExt cx="6914068" cy="7292746"/>
          </a:xfrm>
        </p:grpSpPr>
        <p:sp>
          <p:nvSpPr>
            <p:cNvPr id="101" name="One">
              <a:extLst>
                <a:ext uri="{FF2B5EF4-FFF2-40B4-BE49-F238E27FC236}">
                  <a16:creationId xmlns:a16="http://schemas.microsoft.com/office/drawing/2014/main" id="{904C1EAC-C5F4-47E0-9ABE-43E0B8440FA8}"/>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4"/>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2" name="Two">
              <a:extLst>
                <a:ext uri="{FF2B5EF4-FFF2-40B4-BE49-F238E27FC236}">
                  <a16:creationId xmlns:a16="http://schemas.microsoft.com/office/drawing/2014/main" id="{A24519EC-27EC-4AC9-BCCC-C841D18FF297}"/>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4">
                    <a:lumMod val="75000"/>
                  </a:schemeClr>
                </a:gs>
                <a:gs pos="0">
                  <a:schemeClr val="accent4"/>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3" name="Three">
              <a:extLst>
                <a:ext uri="{FF2B5EF4-FFF2-40B4-BE49-F238E27FC236}">
                  <a16:creationId xmlns:a16="http://schemas.microsoft.com/office/drawing/2014/main" id="{8CE610AA-CEBB-4EFB-8559-943B2B3CF123}"/>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4">
                    <a:lumMod val="75000"/>
                  </a:schemeClr>
                </a:gs>
                <a:gs pos="19000">
                  <a:schemeClr val="accent4">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4" name="Four">
              <a:extLst>
                <a:ext uri="{FF2B5EF4-FFF2-40B4-BE49-F238E27FC236}">
                  <a16:creationId xmlns:a16="http://schemas.microsoft.com/office/drawing/2014/main" id="{A3E67314-2ABC-41C1-9111-1EAD0720B5E8}"/>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4">
                    <a:lumMod val="60000"/>
                    <a:lumOff val="40000"/>
                  </a:schemeClr>
                </a:gs>
                <a:gs pos="9000">
                  <a:schemeClr val="accent4">
                    <a:alpha val="0"/>
                    <a:lumMod val="60000"/>
                    <a:lumOff val="4000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05" name="TextBox 104">
            <a:extLst>
              <a:ext uri="{FF2B5EF4-FFF2-40B4-BE49-F238E27FC236}">
                <a16:creationId xmlns:a16="http://schemas.microsoft.com/office/drawing/2014/main" id="{03FB6F02-854E-4FE9-804A-DB8857089C6D}"/>
              </a:ext>
            </a:extLst>
          </p:cNvPr>
          <p:cNvSpPr txBox="1"/>
          <p:nvPr/>
        </p:nvSpPr>
        <p:spPr>
          <a:xfrm>
            <a:off x="4981496" y="2942130"/>
            <a:ext cx="2229009" cy="923330"/>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Parts of Speech (POS) Tagging &amp; Feature Extraction</a:t>
            </a:r>
            <a:endParaRPr kumimoji="0" lang="en-US" sz="1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365EF2E9-1AD1-41B0-8B7D-52BFF54E44E8}"/>
              </a:ext>
            </a:extLst>
          </p:cNvPr>
          <p:cNvSpPr txBox="1"/>
          <p:nvPr/>
        </p:nvSpPr>
        <p:spPr>
          <a:xfrm>
            <a:off x="5629366" y="1842171"/>
            <a:ext cx="933269"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Century Gothic"/>
                <a:ea typeface="Open Sans Extrabold" panose="020B0906030804020204" pitchFamily="34" charset="0"/>
                <a:cs typeface="Open Sans Extrabold" panose="020B0906030804020204" pitchFamily="34" charset="0"/>
              </a:rPr>
              <a:t>4.</a:t>
            </a:r>
          </a:p>
        </p:txBody>
      </p:sp>
    </p:spTree>
    <p:extLst>
      <p:ext uri="{BB962C8B-B14F-4D97-AF65-F5344CB8AC3E}">
        <p14:creationId xmlns:p14="http://schemas.microsoft.com/office/powerpoint/2010/main" val="2741206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04" name="Group 403">
            <a:extLst>
              <a:ext uri="{FF2B5EF4-FFF2-40B4-BE49-F238E27FC236}">
                <a16:creationId xmlns:a16="http://schemas.microsoft.com/office/drawing/2014/main" id="{63AB7E99-14D1-4843-AE7B-08AB8401C8C3}"/>
              </a:ext>
            </a:extLst>
          </p:cNvPr>
          <p:cNvGrpSpPr/>
          <p:nvPr/>
        </p:nvGrpSpPr>
        <p:grpSpPr>
          <a:xfrm>
            <a:off x="5868437" y="-1095412"/>
            <a:ext cx="455126" cy="6173439"/>
            <a:chOff x="19391061" y="-4253615"/>
            <a:chExt cx="910371" cy="16940792"/>
          </a:xfrm>
        </p:grpSpPr>
        <p:pic>
          <p:nvPicPr>
            <p:cNvPr id="405" name="Graphic 404">
              <a:extLst>
                <a:ext uri="{FF2B5EF4-FFF2-40B4-BE49-F238E27FC236}">
                  <a16:creationId xmlns:a16="http://schemas.microsoft.com/office/drawing/2014/main" id="{CF2C0880-8375-4E15-A80E-EA0DD6D8B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3278925"/>
              <a:ext cx="2859752" cy="910371"/>
            </a:xfrm>
            <a:prstGeom prst="rect">
              <a:avLst/>
            </a:prstGeom>
          </p:spPr>
        </p:pic>
        <p:pic>
          <p:nvPicPr>
            <p:cNvPr id="406" name="Graphic 405">
              <a:extLst>
                <a:ext uri="{FF2B5EF4-FFF2-40B4-BE49-F238E27FC236}">
                  <a16:creationId xmlns:a16="http://schemas.microsoft.com/office/drawing/2014/main" id="{2285E70F-A619-4839-BF40-292A617EB0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495969"/>
              <a:ext cx="2859752" cy="910371"/>
            </a:xfrm>
            <a:prstGeom prst="rect">
              <a:avLst/>
            </a:prstGeom>
          </p:spPr>
        </p:pic>
        <p:pic>
          <p:nvPicPr>
            <p:cNvPr id="407" name="Graphic 406">
              <a:extLst>
                <a:ext uri="{FF2B5EF4-FFF2-40B4-BE49-F238E27FC236}">
                  <a16:creationId xmlns:a16="http://schemas.microsoft.com/office/drawing/2014/main" id="{D3265D26-DEEA-4520-98C8-6832166A8D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2326744"/>
              <a:ext cx="2859752" cy="910371"/>
            </a:xfrm>
            <a:prstGeom prst="rect">
              <a:avLst/>
            </a:prstGeom>
          </p:spPr>
        </p:pic>
        <p:pic>
          <p:nvPicPr>
            <p:cNvPr id="408" name="Graphic 407">
              <a:extLst>
                <a:ext uri="{FF2B5EF4-FFF2-40B4-BE49-F238E27FC236}">
                  <a16:creationId xmlns:a16="http://schemas.microsoft.com/office/drawing/2014/main" id="{55A59780-47C1-4FC4-978F-F494F216BF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5153073"/>
              <a:ext cx="2859752" cy="910371"/>
            </a:xfrm>
            <a:prstGeom prst="rect">
              <a:avLst/>
            </a:prstGeom>
          </p:spPr>
        </p:pic>
        <p:pic>
          <p:nvPicPr>
            <p:cNvPr id="409" name="Graphic 408">
              <a:extLst>
                <a:ext uri="{FF2B5EF4-FFF2-40B4-BE49-F238E27FC236}">
                  <a16:creationId xmlns:a16="http://schemas.microsoft.com/office/drawing/2014/main" id="{626EFD90-681D-4E6E-8DA3-B1F3A67EA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7975786"/>
              <a:ext cx="2859752" cy="910371"/>
            </a:xfrm>
            <a:prstGeom prst="rect">
              <a:avLst/>
            </a:prstGeom>
          </p:spPr>
        </p:pic>
        <p:pic>
          <p:nvPicPr>
            <p:cNvPr id="410" name="Graphic 409">
              <a:extLst>
                <a:ext uri="{FF2B5EF4-FFF2-40B4-BE49-F238E27FC236}">
                  <a16:creationId xmlns:a16="http://schemas.microsoft.com/office/drawing/2014/main" id="{05B6D6B3-187A-493C-B03B-A0F40B4AD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10802115"/>
              <a:ext cx="2859752" cy="910371"/>
            </a:xfrm>
            <a:prstGeom prst="rect">
              <a:avLst/>
            </a:prstGeom>
          </p:spPr>
        </p:pic>
      </p:grpSp>
      <p:grpSp>
        <p:nvGrpSpPr>
          <p:cNvPr id="100" name="Group 99">
            <a:extLst>
              <a:ext uri="{FF2B5EF4-FFF2-40B4-BE49-F238E27FC236}">
                <a16:creationId xmlns:a16="http://schemas.microsoft.com/office/drawing/2014/main" id="{1FDCB972-D1F6-41B3-8233-0A010BECBE3D}"/>
              </a:ext>
            </a:extLst>
          </p:cNvPr>
          <p:cNvGrpSpPr/>
          <p:nvPr/>
        </p:nvGrpSpPr>
        <p:grpSpPr>
          <a:xfrm>
            <a:off x="4004767" y="-4596900"/>
            <a:ext cx="4182467" cy="4411537"/>
            <a:chOff x="8736553" y="3611344"/>
            <a:chExt cx="6914068" cy="7292746"/>
          </a:xfrm>
        </p:grpSpPr>
        <p:sp>
          <p:nvSpPr>
            <p:cNvPr id="101" name="One">
              <a:extLst>
                <a:ext uri="{FF2B5EF4-FFF2-40B4-BE49-F238E27FC236}">
                  <a16:creationId xmlns:a16="http://schemas.microsoft.com/office/drawing/2014/main" id="{904C1EAC-C5F4-47E0-9ABE-43E0B8440FA8}"/>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4"/>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2" name="Two">
              <a:extLst>
                <a:ext uri="{FF2B5EF4-FFF2-40B4-BE49-F238E27FC236}">
                  <a16:creationId xmlns:a16="http://schemas.microsoft.com/office/drawing/2014/main" id="{A24519EC-27EC-4AC9-BCCC-C841D18FF297}"/>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4">
                    <a:lumMod val="75000"/>
                  </a:schemeClr>
                </a:gs>
                <a:gs pos="0">
                  <a:schemeClr val="accent4"/>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3" name="Three">
              <a:extLst>
                <a:ext uri="{FF2B5EF4-FFF2-40B4-BE49-F238E27FC236}">
                  <a16:creationId xmlns:a16="http://schemas.microsoft.com/office/drawing/2014/main" id="{8CE610AA-CEBB-4EFB-8559-943B2B3CF123}"/>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4">
                    <a:lumMod val="75000"/>
                  </a:schemeClr>
                </a:gs>
                <a:gs pos="19000">
                  <a:schemeClr val="accent4">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4" name="Four">
              <a:extLst>
                <a:ext uri="{FF2B5EF4-FFF2-40B4-BE49-F238E27FC236}">
                  <a16:creationId xmlns:a16="http://schemas.microsoft.com/office/drawing/2014/main" id="{A3E67314-2ABC-41C1-9111-1EAD0720B5E8}"/>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4">
                    <a:lumMod val="60000"/>
                    <a:lumOff val="40000"/>
                  </a:schemeClr>
                </a:gs>
                <a:gs pos="9000">
                  <a:schemeClr val="accent4">
                    <a:alpha val="0"/>
                    <a:lumMod val="60000"/>
                    <a:lumOff val="4000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05" name="TextBox 104">
            <a:extLst>
              <a:ext uri="{FF2B5EF4-FFF2-40B4-BE49-F238E27FC236}">
                <a16:creationId xmlns:a16="http://schemas.microsoft.com/office/drawing/2014/main" id="{03FB6F02-854E-4FE9-804A-DB8857089C6D}"/>
              </a:ext>
            </a:extLst>
          </p:cNvPr>
          <p:cNvSpPr txBox="1"/>
          <p:nvPr/>
        </p:nvSpPr>
        <p:spPr>
          <a:xfrm>
            <a:off x="4981496" y="-3078734"/>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Test Process</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106" name="TextBox 105">
            <a:extLst>
              <a:ext uri="{FF2B5EF4-FFF2-40B4-BE49-F238E27FC236}">
                <a16:creationId xmlns:a16="http://schemas.microsoft.com/office/drawing/2014/main" id="{365EF2E9-1AD1-41B0-8B7D-52BFF54E44E8}"/>
              </a:ext>
            </a:extLst>
          </p:cNvPr>
          <p:cNvSpPr txBox="1"/>
          <p:nvPr/>
        </p:nvSpPr>
        <p:spPr>
          <a:xfrm>
            <a:off x="5495515" y="-4178693"/>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125" name="Rectangle 124">
            <a:extLst>
              <a:ext uri="{FF2B5EF4-FFF2-40B4-BE49-F238E27FC236}">
                <a16:creationId xmlns:a16="http://schemas.microsoft.com/office/drawing/2014/main" id="{F2D49947-456B-47F5-A515-BB6CFDAE47E3}"/>
              </a:ext>
            </a:extLst>
          </p:cNvPr>
          <p:cNvSpPr/>
          <p:nvPr/>
        </p:nvSpPr>
        <p:spPr>
          <a:xfrm>
            <a:off x="5740271" y="-2592522"/>
            <a:ext cx="744114"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d</a:t>
            </a:r>
          </a:p>
        </p:txBody>
      </p:sp>
      <p:grpSp>
        <p:nvGrpSpPr>
          <p:cNvPr id="156" name="Group 155">
            <a:extLst>
              <a:ext uri="{FF2B5EF4-FFF2-40B4-BE49-F238E27FC236}">
                <a16:creationId xmlns:a16="http://schemas.microsoft.com/office/drawing/2014/main" id="{0231BCED-462E-482A-9AD1-564443AFD833}"/>
              </a:ext>
            </a:extLst>
          </p:cNvPr>
          <p:cNvGrpSpPr/>
          <p:nvPr/>
        </p:nvGrpSpPr>
        <p:grpSpPr>
          <a:xfrm>
            <a:off x="4004767" y="7374327"/>
            <a:ext cx="4182467" cy="4411537"/>
            <a:chOff x="12087587" y="7316443"/>
            <a:chExt cx="5194642" cy="5479148"/>
          </a:xfrm>
        </p:grpSpPr>
        <p:grpSp>
          <p:nvGrpSpPr>
            <p:cNvPr id="157" name="Group 156">
              <a:extLst>
                <a:ext uri="{FF2B5EF4-FFF2-40B4-BE49-F238E27FC236}">
                  <a16:creationId xmlns:a16="http://schemas.microsoft.com/office/drawing/2014/main" id="{5579718F-9E84-447F-A628-21E3F44C44B9}"/>
                </a:ext>
              </a:extLst>
            </p:cNvPr>
            <p:cNvGrpSpPr/>
            <p:nvPr/>
          </p:nvGrpSpPr>
          <p:grpSpPr>
            <a:xfrm>
              <a:off x="12087587" y="7316443"/>
              <a:ext cx="5194642" cy="5479148"/>
              <a:chOff x="8736553" y="3611344"/>
              <a:chExt cx="6914068" cy="7292746"/>
            </a:xfrm>
          </p:grpSpPr>
          <p:sp>
            <p:nvSpPr>
              <p:cNvPr id="160" name="One">
                <a:extLst>
                  <a:ext uri="{FF2B5EF4-FFF2-40B4-BE49-F238E27FC236}">
                    <a16:creationId xmlns:a16="http://schemas.microsoft.com/office/drawing/2014/main" id="{6F83D5B9-EEDA-4C55-9196-28D7F94B4249}"/>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bg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72144"/>
                  </a:solidFill>
                  <a:effectLst/>
                  <a:uLnTx/>
                  <a:uFillTx/>
                  <a:latin typeface="Calibri"/>
                  <a:ea typeface="+mn-ea"/>
                  <a:cs typeface="+mn-cs"/>
                </a:endParaRPr>
              </a:p>
            </p:txBody>
          </p:sp>
          <p:sp>
            <p:nvSpPr>
              <p:cNvPr id="161" name="Two">
                <a:extLst>
                  <a:ext uri="{FF2B5EF4-FFF2-40B4-BE49-F238E27FC236}">
                    <a16:creationId xmlns:a16="http://schemas.microsoft.com/office/drawing/2014/main" id="{FBE2FC0F-DA2E-40A7-ACE4-92675E46975B}"/>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bg2">
                      <a:lumMod val="75000"/>
                    </a:schemeClr>
                  </a:gs>
                  <a:gs pos="0">
                    <a:schemeClr val="bg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72144"/>
                  </a:solidFill>
                  <a:effectLst/>
                  <a:uLnTx/>
                  <a:uFillTx/>
                  <a:latin typeface="Calibri"/>
                  <a:ea typeface="+mn-ea"/>
                  <a:cs typeface="+mn-cs"/>
                </a:endParaRPr>
              </a:p>
            </p:txBody>
          </p:sp>
          <p:sp>
            <p:nvSpPr>
              <p:cNvPr id="162" name="Three">
                <a:extLst>
                  <a:ext uri="{FF2B5EF4-FFF2-40B4-BE49-F238E27FC236}">
                    <a16:creationId xmlns:a16="http://schemas.microsoft.com/office/drawing/2014/main" id="{EE03961B-6A23-4FDB-BECD-933AC2C2898D}"/>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bg2">
                      <a:lumMod val="75000"/>
                    </a:schemeClr>
                  </a:gs>
                  <a:gs pos="19000">
                    <a:schemeClr val="bg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72144"/>
                  </a:solidFill>
                  <a:effectLst/>
                  <a:uLnTx/>
                  <a:uFillTx/>
                  <a:latin typeface="Calibri"/>
                  <a:ea typeface="+mn-ea"/>
                  <a:cs typeface="+mn-cs"/>
                </a:endParaRPr>
              </a:p>
            </p:txBody>
          </p:sp>
          <p:sp>
            <p:nvSpPr>
              <p:cNvPr id="163" name="Four">
                <a:extLst>
                  <a:ext uri="{FF2B5EF4-FFF2-40B4-BE49-F238E27FC236}">
                    <a16:creationId xmlns:a16="http://schemas.microsoft.com/office/drawing/2014/main" id="{05488752-E239-4370-8ACA-1483128A57C4}"/>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bg2">
                      <a:lumMod val="60000"/>
                      <a:lumOff val="40000"/>
                    </a:schemeClr>
                  </a:gs>
                  <a:gs pos="9000">
                    <a:schemeClr val="bg2">
                      <a:lumMod val="60000"/>
                      <a:lumOff val="4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172144"/>
                  </a:solidFill>
                  <a:effectLst/>
                  <a:uLnTx/>
                  <a:uFillTx/>
                  <a:latin typeface="Calibri"/>
                  <a:ea typeface="+mn-ea"/>
                  <a:cs typeface="+mn-cs"/>
                </a:endParaRPr>
              </a:p>
            </p:txBody>
          </p:sp>
        </p:grpSp>
        <p:sp>
          <p:nvSpPr>
            <p:cNvPr id="158" name="TextBox 157">
              <a:extLst>
                <a:ext uri="{FF2B5EF4-FFF2-40B4-BE49-F238E27FC236}">
                  <a16:creationId xmlns:a16="http://schemas.microsoft.com/office/drawing/2014/main" id="{470B1200-B6A4-4BC0-ADEA-8553DE5D6249}"/>
                </a:ext>
              </a:extLst>
            </p:cNvPr>
            <p:cNvSpPr txBox="1"/>
            <p:nvPr/>
          </p:nvSpPr>
          <p:spPr>
            <a:xfrm>
              <a:off x="13008039" y="9492069"/>
              <a:ext cx="3337032" cy="1490814"/>
            </a:xfrm>
            <a:prstGeom prst="rect">
              <a:avLst/>
            </a:prstGeom>
            <a:noFill/>
          </p:spPr>
          <p:txBody>
            <a:bodyPr wrap="square" rtlCol="0" anchor="t">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entury Gothic"/>
                  <a:ea typeface="+mn-ea"/>
                  <a:cs typeface="+mn-cs"/>
                </a:rPr>
                <a:t>Option Seven</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159" name="Rectangle 158">
              <a:extLst>
                <a:ext uri="{FF2B5EF4-FFF2-40B4-BE49-F238E27FC236}">
                  <a16:creationId xmlns:a16="http://schemas.microsoft.com/office/drawing/2014/main" id="{EDD26CCF-2FE0-486D-BE91-FE077CF91A46}"/>
                </a:ext>
              </a:extLst>
            </p:cNvPr>
            <p:cNvSpPr/>
            <p:nvPr/>
          </p:nvSpPr>
          <p:spPr>
            <a:xfrm>
              <a:off x="14130198" y="7614503"/>
              <a:ext cx="1125277" cy="2398283"/>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1948" b="0" i="0" u="none" strike="noStrike" kern="1200" cap="none" spc="0" normalizeH="0" baseline="0" noProof="0">
                  <a:ln>
                    <a:noFill/>
                  </a:ln>
                  <a:solidFill>
                    <a:srgbClr val="FFFFFF"/>
                  </a:solidFill>
                  <a:effectLst/>
                  <a:uLnTx/>
                  <a:uFillTx/>
                  <a:latin typeface="Designball-Electronic-Device-01" pitchFamily="2" charset="0"/>
                  <a:ea typeface="Open Sans" panose="020B0606030504020204" pitchFamily="34" charset="0"/>
                  <a:cs typeface="Arial" panose="020B0604020202020204" pitchFamily="34" charset="0"/>
                </a:rPr>
                <a:t>g</a:t>
              </a:r>
            </a:p>
          </p:txBody>
        </p:sp>
      </p:grpSp>
      <p:sp>
        <p:nvSpPr>
          <p:cNvPr id="2" name="Rectangle 1">
            <a:extLst>
              <a:ext uri="{FF2B5EF4-FFF2-40B4-BE49-F238E27FC236}">
                <a16:creationId xmlns:a16="http://schemas.microsoft.com/office/drawing/2014/main" id="{C59D7C4B-9D7D-4DF9-B67B-132A2E48C6E4}"/>
              </a:ext>
            </a:extLst>
          </p:cNvPr>
          <p:cNvSpPr/>
          <p:nvPr/>
        </p:nvSpPr>
        <p:spPr>
          <a:xfrm>
            <a:off x="71021" y="62144"/>
            <a:ext cx="631004" cy="6596108"/>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4" name="Group 163">
            <a:extLst>
              <a:ext uri="{FF2B5EF4-FFF2-40B4-BE49-F238E27FC236}">
                <a16:creationId xmlns:a16="http://schemas.microsoft.com/office/drawing/2014/main" id="{37DB076C-A177-4F9C-8A4F-FF5B23FFE2A7}"/>
              </a:ext>
            </a:extLst>
          </p:cNvPr>
          <p:cNvGrpSpPr/>
          <p:nvPr/>
        </p:nvGrpSpPr>
        <p:grpSpPr>
          <a:xfrm>
            <a:off x="-222256" y="-8621206"/>
            <a:ext cx="13049229" cy="15238956"/>
            <a:chOff x="-444571" y="0"/>
            <a:chExt cx="26101857" cy="30481880"/>
          </a:xfrm>
        </p:grpSpPr>
        <p:grpSp>
          <p:nvGrpSpPr>
            <p:cNvPr id="165" name="Group 164">
              <a:extLst>
                <a:ext uri="{FF2B5EF4-FFF2-40B4-BE49-F238E27FC236}">
                  <a16:creationId xmlns:a16="http://schemas.microsoft.com/office/drawing/2014/main" id="{00D970BA-839A-4F0D-8712-E4EB0612B0F6}"/>
                </a:ext>
              </a:extLst>
            </p:cNvPr>
            <p:cNvGrpSpPr/>
            <p:nvPr/>
          </p:nvGrpSpPr>
          <p:grpSpPr>
            <a:xfrm>
              <a:off x="12218517" y="20165282"/>
              <a:ext cx="5893125" cy="5858254"/>
              <a:chOff x="8451075" y="2889337"/>
              <a:chExt cx="7485029" cy="7440738"/>
            </a:xfrm>
          </p:grpSpPr>
          <p:sp>
            <p:nvSpPr>
              <p:cNvPr id="222" name="Freeform: Shape 221">
                <a:extLst>
                  <a:ext uri="{FF2B5EF4-FFF2-40B4-BE49-F238E27FC236}">
                    <a16:creationId xmlns:a16="http://schemas.microsoft.com/office/drawing/2014/main" id="{49CAAABE-A448-4689-A272-7C9B13562D5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3" name="Freeform: Shape 222">
                <a:extLst>
                  <a:ext uri="{FF2B5EF4-FFF2-40B4-BE49-F238E27FC236}">
                    <a16:creationId xmlns:a16="http://schemas.microsoft.com/office/drawing/2014/main" id="{72A654F4-8AE4-420E-980D-B65FF857623E}"/>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4" name="Freeform: Shape 223">
                <a:extLst>
                  <a:ext uri="{FF2B5EF4-FFF2-40B4-BE49-F238E27FC236}">
                    <a16:creationId xmlns:a16="http://schemas.microsoft.com/office/drawing/2014/main" id="{40202924-F2E8-443D-9CA3-553D41FDE2F9}"/>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5" name="Freeform: Shape 224">
                <a:extLst>
                  <a:ext uri="{FF2B5EF4-FFF2-40B4-BE49-F238E27FC236}">
                    <a16:creationId xmlns:a16="http://schemas.microsoft.com/office/drawing/2014/main" id="{81EA6AAA-8034-4F93-8DFC-C8CB64C7DAC1}"/>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6" name="Group 165">
              <a:extLst>
                <a:ext uri="{FF2B5EF4-FFF2-40B4-BE49-F238E27FC236}">
                  <a16:creationId xmlns:a16="http://schemas.microsoft.com/office/drawing/2014/main" id="{AF8A1FC2-04F3-473A-894E-9976144EABB3}"/>
                </a:ext>
              </a:extLst>
            </p:cNvPr>
            <p:cNvGrpSpPr/>
            <p:nvPr/>
          </p:nvGrpSpPr>
          <p:grpSpPr>
            <a:xfrm>
              <a:off x="4115323" y="344169"/>
              <a:ext cx="4317368" cy="4291821"/>
              <a:chOff x="8451075" y="2889337"/>
              <a:chExt cx="7485029" cy="7440738"/>
            </a:xfrm>
          </p:grpSpPr>
          <p:sp>
            <p:nvSpPr>
              <p:cNvPr id="217" name="Freeform: Shape 216">
                <a:extLst>
                  <a:ext uri="{FF2B5EF4-FFF2-40B4-BE49-F238E27FC236}">
                    <a16:creationId xmlns:a16="http://schemas.microsoft.com/office/drawing/2014/main" id="{EE9323F5-9A81-4E5C-9F0D-B111A3A9EC7C}"/>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8" name="Freeform: Shape 217">
                <a:extLst>
                  <a:ext uri="{FF2B5EF4-FFF2-40B4-BE49-F238E27FC236}">
                    <a16:creationId xmlns:a16="http://schemas.microsoft.com/office/drawing/2014/main" id="{D6BDBF5B-946E-40BE-8C99-62550B5139D6}"/>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9" name="Freeform: Shape 218">
                <a:extLst>
                  <a:ext uri="{FF2B5EF4-FFF2-40B4-BE49-F238E27FC236}">
                    <a16:creationId xmlns:a16="http://schemas.microsoft.com/office/drawing/2014/main" id="{C07CB106-C3EB-4E64-B404-EBF7F481CF7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0" name="Freeform: Shape 219">
                <a:extLst>
                  <a:ext uri="{FF2B5EF4-FFF2-40B4-BE49-F238E27FC236}">
                    <a16:creationId xmlns:a16="http://schemas.microsoft.com/office/drawing/2014/main" id="{F9D1971C-87AB-476D-9263-646151560091}"/>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7" name="Group 166">
              <a:extLst>
                <a:ext uri="{FF2B5EF4-FFF2-40B4-BE49-F238E27FC236}">
                  <a16:creationId xmlns:a16="http://schemas.microsoft.com/office/drawing/2014/main" id="{C995B409-CA6C-44A4-B0D0-127C529C8B5A}"/>
                </a:ext>
              </a:extLst>
            </p:cNvPr>
            <p:cNvGrpSpPr/>
            <p:nvPr/>
          </p:nvGrpSpPr>
          <p:grpSpPr>
            <a:xfrm>
              <a:off x="1238531" y="5226904"/>
              <a:ext cx="5893125" cy="5858254"/>
              <a:chOff x="8451075" y="2889337"/>
              <a:chExt cx="7485029" cy="7440738"/>
            </a:xfrm>
          </p:grpSpPr>
          <p:sp>
            <p:nvSpPr>
              <p:cNvPr id="213" name="Freeform: Shape 212">
                <a:extLst>
                  <a:ext uri="{FF2B5EF4-FFF2-40B4-BE49-F238E27FC236}">
                    <a16:creationId xmlns:a16="http://schemas.microsoft.com/office/drawing/2014/main" id="{1AA6CC78-BE69-4A6E-8D1A-235D67544E87}"/>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1A581EC2-965A-40FD-80C8-7B2027576169}"/>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5" name="Freeform: Shape 214">
                <a:extLst>
                  <a:ext uri="{FF2B5EF4-FFF2-40B4-BE49-F238E27FC236}">
                    <a16:creationId xmlns:a16="http://schemas.microsoft.com/office/drawing/2014/main" id="{86B2B399-BDF9-438B-A31B-BBE608E22145}"/>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6" name="Freeform: Shape 215">
                <a:extLst>
                  <a:ext uri="{FF2B5EF4-FFF2-40B4-BE49-F238E27FC236}">
                    <a16:creationId xmlns:a16="http://schemas.microsoft.com/office/drawing/2014/main" id="{2BEED115-A36D-461D-991D-F3B6F75ABD98}"/>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8" name="Group 167">
              <a:extLst>
                <a:ext uri="{FF2B5EF4-FFF2-40B4-BE49-F238E27FC236}">
                  <a16:creationId xmlns:a16="http://schemas.microsoft.com/office/drawing/2014/main" id="{53CCC927-E2AB-4784-AEB7-263BF6B245C8}"/>
                </a:ext>
              </a:extLst>
            </p:cNvPr>
            <p:cNvGrpSpPr/>
            <p:nvPr/>
          </p:nvGrpSpPr>
          <p:grpSpPr>
            <a:xfrm>
              <a:off x="16778975" y="0"/>
              <a:ext cx="6770922" cy="6730857"/>
              <a:chOff x="8451075" y="2889337"/>
              <a:chExt cx="7485029" cy="7440738"/>
            </a:xfrm>
          </p:grpSpPr>
          <p:sp>
            <p:nvSpPr>
              <p:cNvPr id="209" name="Freeform: Shape 208">
                <a:extLst>
                  <a:ext uri="{FF2B5EF4-FFF2-40B4-BE49-F238E27FC236}">
                    <a16:creationId xmlns:a16="http://schemas.microsoft.com/office/drawing/2014/main" id="{1D3CC408-B486-45E5-BBFC-2C82F2D9CCF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0" name="Freeform: Shape 209">
                <a:extLst>
                  <a:ext uri="{FF2B5EF4-FFF2-40B4-BE49-F238E27FC236}">
                    <a16:creationId xmlns:a16="http://schemas.microsoft.com/office/drawing/2014/main" id="{41AAD038-9411-42DC-802E-8729D7C7ED7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1" name="Freeform: Shape 210">
                <a:extLst>
                  <a:ext uri="{FF2B5EF4-FFF2-40B4-BE49-F238E27FC236}">
                    <a16:creationId xmlns:a16="http://schemas.microsoft.com/office/drawing/2014/main" id="{9C1B4B9D-C618-4B6A-9A9B-D52BF58E191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2" name="Freeform: Shape 211">
                <a:extLst>
                  <a:ext uri="{FF2B5EF4-FFF2-40B4-BE49-F238E27FC236}">
                    <a16:creationId xmlns:a16="http://schemas.microsoft.com/office/drawing/2014/main" id="{5AFC1803-9F18-4A23-B800-9D1E49B33101}"/>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69" name="Group 168">
              <a:extLst>
                <a:ext uri="{FF2B5EF4-FFF2-40B4-BE49-F238E27FC236}">
                  <a16:creationId xmlns:a16="http://schemas.microsoft.com/office/drawing/2014/main" id="{F4304B19-1DE5-45CA-B51A-73C45933101E}"/>
                </a:ext>
              </a:extLst>
            </p:cNvPr>
            <p:cNvGrpSpPr/>
            <p:nvPr/>
          </p:nvGrpSpPr>
          <p:grpSpPr>
            <a:xfrm>
              <a:off x="13946872" y="7309998"/>
              <a:ext cx="5457706" cy="5425411"/>
              <a:chOff x="8451075" y="2889337"/>
              <a:chExt cx="7485029" cy="7440738"/>
            </a:xfrm>
          </p:grpSpPr>
          <p:sp>
            <p:nvSpPr>
              <p:cNvPr id="205" name="Freeform: Shape 204">
                <a:extLst>
                  <a:ext uri="{FF2B5EF4-FFF2-40B4-BE49-F238E27FC236}">
                    <a16:creationId xmlns:a16="http://schemas.microsoft.com/office/drawing/2014/main" id="{8FFD11DA-E956-411F-933F-A6BDCA97AE14}"/>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6" name="Freeform: Shape 205">
                <a:extLst>
                  <a:ext uri="{FF2B5EF4-FFF2-40B4-BE49-F238E27FC236}">
                    <a16:creationId xmlns:a16="http://schemas.microsoft.com/office/drawing/2014/main" id="{A58E1E03-555D-4CB7-B4B9-7218CE8A490A}"/>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7" name="Freeform: Shape 206">
                <a:extLst>
                  <a:ext uri="{FF2B5EF4-FFF2-40B4-BE49-F238E27FC236}">
                    <a16:creationId xmlns:a16="http://schemas.microsoft.com/office/drawing/2014/main" id="{7F0AFEF6-4104-4846-BBAF-5EB3BA8F3C77}"/>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8" name="Freeform: Shape 207">
                <a:extLst>
                  <a:ext uri="{FF2B5EF4-FFF2-40B4-BE49-F238E27FC236}">
                    <a16:creationId xmlns:a16="http://schemas.microsoft.com/office/drawing/2014/main" id="{58851FD8-1C1A-4A56-A20A-C3B11D2708C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0" name="Group 169">
              <a:extLst>
                <a:ext uri="{FF2B5EF4-FFF2-40B4-BE49-F238E27FC236}">
                  <a16:creationId xmlns:a16="http://schemas.microsoft.com/office/drawing/2014/main" id="{ED6BC18E-C5F3-4C4F-8943-D958465A42E7}"/>
                </a:ext>
              </a:extLst>
            </p:cNvPr>
            <p:cNvGrpSpPr/>
            <p:nvPr/>
          </p:nvGrpSpPr>
          <p:grpSpPr>
            <a:xfrm>
              <a:off x="6232165" y="11676070"/>
              <a:ext cx="4317368" cy="4291821"/>
              <a:chOff x="8451075" y="2889337"/>
              <a:chExt cx="7485029" cy="7440738"/>
            </a:xfrm>
          </p:grpSpPr>
          <p:sp>
            <p:nvSpPr>
              <p:cNvPr id="201" name="Freeform: Shape 200">
                <a:extLst>
                  <a:ext uri="{FF2B5EF4-FFF2-40B4-BE49-F238E27FC236}">
                    <a16:creationId xmlns:a16="http://schemas.microsoft.com/office/drawing/2014/main" id="{515516EA-35D0-4261-B89E-B80C804E5E57}"/>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2" name="Freeform: Shape 201">
                <a:extLst>
                  <a:ext uri="{FF2B5EF4-FFF2-40B4-BE49-F238E27FC236}">
                    <a16:creationId xmlns:a16="http://schemas.microsoft.com/office/drawing/2014/main" id="{3EDA079F-DFCD-4528-8AE4-CE2D48D76E9D}"/>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3" name="Freeform: Shape 202">
                <a:extLst>
                  <a:ext uri="{FF2B5EF4-FFF2-40B4-BE49-F238E27FC236}">
                    <a16:creationId xmlns:a16="http://schemas.microsoft.com/office/drawing/2014/main" id="{C60D494A-4454-490D-94D7-41FAD080C59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4" name="Freeform: Shape 203">
                <a:extLst>
                  <a:ext uri="{FF2B5EF4-FFF2-40B4-BE49-F238E27FC236}">
                    <a16:creationId xmlns:a16="http://schemas.microsoft.com/office/drawing/2014/main" id="{02AFD930-E45D-4B4C-8004-0253813E33D9}"/>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1" name="Group 170">
              <a:extLst>
                <a:ext uri="{FF2B5EF4-FFF2-40B4-BE49-F238E27FC236}">
                  <a16:creationId xmlns:a16="http://schemas.microsoft.com/office/drawing/2014/main" id="{D713EEE9-2C12-4F42-964B-243F3612D3D2}"/>
                </a:ext>
              </a:extLst>
            </p:cNvPr>
            <p:cNvGrpSpPr/>
            <p:nvPr/>
          </p:nvGrpSpPr>
          <p:grpSpPr>
            <a:xfrm>
              <a:off x="1992607" y="16558804"/>
              <a:ext cx="7255892" cy="7212957"/>
              <a:chOff x="8451075" y="2889337"/>
              <a:chExt cx="7485029" cy="7440738"/>
            </a:xfrm>
          </p:grpSpPr>
          <p:sp>
            <p:nvSpPr>
              <p:cNvPr id="197" name="Freeform: Shape 196">
                <a:extLst>
                  <a:ext uri="{FF2B5EF4-FFF2-40B4-BE49-F238E27FC236}">
                    <a16:creationId xmlns:a16="http://schemas.microsoft.com/office/drawing/2014/main" id="{E834C9D5-1211-4DFF-A669-A44C968B10C3}"/>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8" name="Freeform: Shape 197">
                <a:extLst>
                  <a:ext uri="{FF2B5EF4-FFF2-40B4-BE49-F238E27FC236}">
                    <a16:creationId xmlns:a16="http://schemas.microsoft.com/office/drawing/2014/main" id="{9E29A893-90A2-4416-A2ED-86FEE0769AD3}"/>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9" name="Freeform: Shape 198">
                <a:extLst>
                  <a:ext uri="{FF2B5EF4-FFF2-40B4-BE49-F238E27FC236}">
                    <a16:creationId xmlns:a16="http://schemas.microsoft.com/office/drawing/2014/main" id="{0C423026-1CA7-491E-8BBD-40506FEA599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0" name="Freeform: Shape 199">
                <a:extLst>
                  <a:ext uri="{FF2B5EF4-FFF2-40B4-BE49-F238E27FC236}">
                    <a16:creationId xmlns:a16="http://schemas.microsoft.com/office/drawing/2014/main" id="{234F26AD-707C-4159-A8C4-8110EE9EA3F8}"/>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2" name="Group 171">
              <a:extLst>
                <a:ext uri="{FF2B5EF4-FFF2-40B4-BE49-F238E27FC236}">
                  <a16:creationId xmlns:a16="http://schemas.microsoft.com/office/drawing/2014/main" id="{F461906F-98E5-40C6-AF55-DEAE5FF5D348}"/>
                </a:ext>
              </a:extLst>
            </p:cNvPr>
            <p:cNvGrpSpPr/>
            <p:nvPr/>
          </p:nvGrpSpPr>
          <p:grpSpPr>
            <a:xfrm>
              <a:off x="19404578" y="14885624"/>
              <a:ext cx="4871833" cy="4843006"/>
              <a:chOff x="8451075" y="2889337"/>
              <a:chExt cx="7485029" cy="7440738"/>
            </a:xfrm>
          </p:grpSpPr>
          <p:sp>
            <p:nvSpPr>
              <p:cNvPr id="193" name="Freeform: Shape 192">
                <a:extLst>
                  <a:ext uri="{FF2B5EF4-FFF2-40B4-BE49-F238E27FC236}">
                    <a16:creationId xmlns:a16="http://schemas.microsoft.com/office/drawing/2014/main" id="{8D4CC72B-5B05-448D-8164-1256C7E9962E}"/>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4" name="Freeform: Shape 193">
                <a:extLst>
                  <a:ext uri="{FF2B5EF4-FFF2-40B4-BE49-F238E27FC236}">
                    <a16:creationId xmlns:a16="http://schemas.microsoft.com/office/drawing/2014/main" id="{224158B9-711D-42E3-8CB3-2F8880C29D6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5" name="Freeform: Shape 194">
                <a:extLst>
                  <a:ext uri="{FF2B5EF4-FFF2-40B4-BE49-F238E27FC236}">
                    <a16:creationId xmlns:a16="http://schemas.microsoft.com/office/drawing/2014/main" id="{8970FE34-00F3-43CD-A365-6535D132B1D0}"/>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6" name="Freeform: Shape 195">
                <a:extLst>
                  <a:ext uri="{FF2B5EF4-FFF2-40B4-BE49-F238E27FC236}">
                    <a16:creationId xmlns:a16="http://schemas.microsoft.com/office/drawing/2014/main" id="{5314709E-6B3A-4CD8-8CF1-221E22FC730A}"/>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3" name="Group 172">
              <a:extLst>
                <a:ext uri="{FF2B5EF4-FFF2-40B4-BE49-F238E27FC236}">
                  <a16:creationId xmlns:a16="http://schemas.microsoft.com/office/drawing/2014/main" id="{B70AF6BC-91EE-4BFD-B8E6-16AFF1C55D7F}"/>
                </a:ext>
              </a:extLst>
            </p:cNvPr>
            <p:cNvGrpSpPr/>
            <p:nvPr/>
          </p:nvGrpSpPr>
          <p:grpSpPr>
            <a:xfrm>
              <a:off x="12436225" y="14174681"/>
              <a:ext cx="5457706" cy="5425411"/>
              <a:chOff x="8451075" y="2889337"/>
              <a:chExt cx="7485029" cy="7440738"/>
            </a:xfrm>
          </p:grpSpPr>
          <p:sp>
            <p:nvSpPr>
              <p:cNvPr id="189" name="Freeform: Shape 188">
                <a:extLst>
                  <a:ext uri="{FF2B5EF4-FFF2-40B4-BE49-F238E27FC236}">
                    <a16:creationId xmlns:a16="http://schemas.microsoft.com/office/drawing/2014/main" id="{2675DB86-7497-4A58-A642-6D1471977388}"/>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0" name="Freeform: Shape 189">
                <a:extLst>
                  <a:ext uri="{FF2B5EF4-FFF2-40B4-BE49-F238E27FC236}">
                    <a16:creationId xmlns:a16="http://schemas.microsoft.com/office/drawing/2014/main" id="{7CAC06C9-8013-49B9-BD5D-789185587C20}"/>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1" name="Freeform: Shape 190">
                <a:extLst>
                  <a:ext uri="{FF2B5EF4-FFF2-40B4-BE49-F238E27FC236}">
                    <a16:creationId xmlns:a16="http://schemas.microsoft.com/office/drawing/2014/main" id="{0FE99852-B25D-429D-BB3B-BA071AFE8C4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2" name="Freeform: Shape 191">
                <a:extLst>
                  <a:ext uri="{FF2B5EF4-FFF2-40B4-BE49-F238E27FC236}">
                    <a16:creationId xmlns:a16="http://schemas.microsoft.com/office/drawing/2014/main" id="{85B29D4B-C5B5-4A84-82E0-5665EC617D77}"/>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4" name="Group 173">
              <a:extLst>
                <a:ext uri="{FF2B5EF4-FFF2-40B4-BE49-F238E27FC236}">
                  <a16:creationId xmlns:a16="http://schemas.microsoft.com/office/drawing/2014/main" id="{5FC58659-41F1-4E1B-B67A-23024DC5EBBE}"/>
                </a:ext>
              </a:extLst>
            </p:cNvPr>
            <p:cNvGrpSpPr/>
            <p:nvPr/>
          </p:nvGrpSpPr>
          <p:grpSpPr>
            <a:xfrm>
              <a:off x="18886364" y="20271861"/>
              <a:ext cx="6770922" cy="6730857"/>
              <a:chOff x="8451075" y="2889337"/>
              <a:chExt cx="7485029" cy="7440738"/>
            </a:xfrm>
          </p:grpSpPr>
          <p:sp>
            <p:nvSpPr>
              <p:cNvPr id="185" name="Freeform: Shape 184">
                <a:extLst>
                  <a:ext uri="{FF2B5EF4-FFF2-40B4-BE49-F238E27FC236}">
                    <a16:creationId xmlns:a16="http://schemas.microsoft.com/office/drawing/2014/main" id="{A062B2C2-3A4A-40A2-80EF-FC58C76EC77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6" name="Freeform: Shape 185">
                <a:extLst>
                  <a:ext uri="{FF2B5EF4-FFF2-40B4-BE49-F238E27FC236}">
                    <a16:creationId xmlns:a16="http://schemas.microsoft.com/office/drawing/2014/main" id="{716A529C-C98F-40AE-8BD7-195CEB46BB1A}"/>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7" name="Freeform: Shape 186">
                <a:extLst>
                  <a:ext uri="{FF2B5EF4-FFF2-40B4-BE49-F238E27FC236}">
                    <a16:creationId xmlns:a16="http://schemas.microsoft.com/office/drawing/2014/main" id="{83C45A0E-94F6-4B0C-9A79-C1EA6FDB38D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2FF42C1E-B592-4E1D-8ADD-79203D01A0B4}"/>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5" name="Group 174">
              <a:extLst>
                <a:ext uri="{FF2B5EF4-FFF2-40B4-BE49-F238E27FC236}">
                  <a16:creationId xmlns:a16="http://schemas.microsoft.com/office/drawing/2014/main" id="{5DE60035-61E4-4321-A523-38CD00D1FD7D}"/>
                </a:ext>
              </a:extLst>
            </p:cNvPr>
            <p:cNvGrpSpPr/>
            <p:nvPr/>
          </p:nvGrpSpPr>
          <p:grpSpPr>
            <a:xfrm>
              <a:off x="5941124" y="26049663"/>
              <a:ext cx="4458599" cy="4432217"/>
              <a:chOff x="8451075" y="2889337"/>
              <a:chExt cx="7485029" cy="7440738"/>
            </a:xfrm>
          </p:grpSpPr>
          <p:sp>
            <p:nvSpPr>
              <p:cNvPr id="181" name="Freeform: Shape 180">
                <a:extLst>
                  <a:ext uri="{FF2B5EF4-FFF2-40B4-BE49-F238E27FC236}">
                    <a16:creationId xmlns:a16="http://schemas.microsoft.com/office/drawing/2014/main" id="{B3743F79-0B30-42C2-B479-8AFACF0BA463}"/>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2" name="Freeform: Shape 181">
                <a:extLst>
                  <a:ext uri="{FF2B5EF4-FFF2-40B4-BE49-F238E27FC236}">
                    <a16:creationId xmlns:a16="http://schemas.microsoft.com/office/drawing/2014/main" id="{47CED2DD-4E2B-4E3B-9440-F137EC2B3FF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3" name="Freeform: Shape 182">
                <a:extLst>
                  <a:ext uri="{FF2B5EF4-FFF2-40B4-BE49-F238E27FC236}">
                    <a16:creationId xmlns:a16="http://schemas.microsoft.com/office/drawing/2014/main" id="{A2C1A033-05F8-4F0D-ADAF-4DEFA9C3B021}"/>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4" name="Freeform: Shape 183">
                <a:extLst>
                  <a:ext uri="{FF2B5EF4-FFF2-40B4-BE49-F238E27FC236}">
                    <a16:creationId xmlns:a16="http://schemas.microsoft.com/office/drawing/2014/main" id="{8D2F49AA-D19E-4646-BF15-E5A747D2A9C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76" name="Group 175">
              <a:extLst>
                <a:ext uri="{FF2B5EF4-FFF2-40B4-BE49-F238E27FC236}">
                  <a16:creationId xmlns:a16="http://schemas.microsoft.com/office/drawing/2014/main" id="{A7FC5AEA-B9A6-42B3-970B-00D5A306CF3E}"/>
                </a:ext>
              </a:extLst>
            </p:cNvPr>
            <p:cNvGrpSpPr/>
            <p:nvPr/>
          </p:nvGrpSpPr>
          <p:grpSpPr>
            <a:xfrm>
              <a:off x="-444571" y="24913310"/>
              <a:ext cx="4871833" cy="4843006"/>
              <a:chOff x="8451075" y="2889337"/>
              <a:chExt cx="7485029" cy="7440738"/>
            </a:xfrm>
          </p:grpSpPr>
          <p:sp>
            <p:nvSpPr>
              <p:cNvPr id="177" name="Freeform: Shape 176">
                <a:extLst>
                  <a:ext uri="{FF2B5EF4-FFF2-40B4-BE49-F238E27FC236}">
                    <a16:creationId xmlns:a16="http://schemas.microsoft.com/office/drawing/2014/main" id="{C90D8FFC-613A-4ABB-AEA2-B141FEAD3A30}"/>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8" name="Freeform: Shape 177">
                <a:extLst>
                  <a:ext uri="{FF2B5EF4-FFF2-40B4-BE49-F238E27FC236}">
                    <a16:creationId xmlns:a16="http://schemas.microsoft.com/office/drawing/2014/main" id="{0CF02AA3-0EEB-4412-AEB8-E1EFE80D9BB8}"/>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79" name="Freeform: Shape 178">
                <a:extLst>
                  <a:ext uri="{FF2B5EF4-FFF2-40B4-BE49-F238E27FC236}">
                    <a16:creationId xmlns:a16="http://schemas.microsoft.com/office/drawing/2014/main" id="{235A77D7-4D7F-44B5-A538-D983DFB42E05}"/>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80" name="Freeform: Shape 179">
                <a:extLst>
                  <a:ext uri="{FF2B5EF4-FFF2-40B4-BE49-F238E27FC236}">
                    <a16:creationId xmlns:a16="http://schemas.microsoft.com/office/drawing/2014/main" id="{F9DE1031-BB4A-4829-A25D-79CF1421814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grpSp>
        <p:nvGrpSpPr>
          <p:cNvPr id="148" name="Group 147">
            <a:extLst>
              <a:ext uri="{FF2B5EF4-FFF2-40B4-BE49-F238E27FC236}">
                <a16:creationId xmlns:a16="http://schemas.microsoft.com/office/drawing/2014/main" id="{F536D9C3-6C23-41AD-9F45-35847C623D94}"/>
              </a:ext>
            </a:extLst>
          </p:cNvPr>
          <p:cNvGrpSpPr/>
          <p:nvPr/>
        </p:nvGrpSpPr>
        <p:grpSpPr>
          <a:xfrm>
            <a:off x="4004767" y="1659339"/>
            <a:ext cx="4182467" cy="4411537"/>
            <a:chOff x="8736553" y="3611344"/>
            <a:chExt cx="6914068" cy="7292746"/>
          </a:xfrm>
        </p:grpSpPr>
        <p:sp>
          <p:nvSpPr>
            <p:cNvPr id="149" name="One">
              <a:extLst>
                <a:ext uri="{FF2B5EF4-FFF2-40B4-BE49-F238E27FC236}">
                  <a16:creationId xmlns:a16="http://schemas.microsoft.com/office/drawing/2014/main" id="{83EC4E08-C236-4BEA-9FEA-D97FF7E96AE6}"/>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5"/>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50" name="Two">
              <a:extLst>
                <a:ext uri="{FF2B5EF4-FFF2-40B4-BE49-F238E27FC236}">
                  <a16:creationId xmlns:a16="http://schemas.microsoft.com/office/drawing/2014/main" id="{7843FCEF-0E24-4697-B108-4AB910805B34}"/>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5">
                    <a:lumMod val="75000"/>
                  </a:schemeClr>
                </a:gs>
                <a:gs pos="0">
                  <a:schemeClr val="accent5"/>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51" name="Three">
              <a:extLst>
                <a:ext uri="{FF2B5EF4-FFF2-40B4-BE49-F238E27FC236}">
                  <a16:creationId xmlns:a16="http://schemas.microsoft.com/office/drawing/2014/main" id="{293FF8DC-0561-4561-A512-9596EE015BDB}"/>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5">
                    <a:lumMod val="75000"/>
                  </a:schemeClr>
                </a:gs>
                <a:gs pos="19000">
                  <a:schemeClr val="accent5">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52" name="Four">
              <a:extLst>
                <a:ext uri="{FF2B5EF4-FFF2-40B4-BE49-F238E27FC236}">
                  <a16:creationId xmlns:a16="http://schemas.microsoft.com/office/drawing/2014/main" id="{8365DBFC-A66D-483E-808B-53EB305383A2}"/>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5">
                    <a:lumMod val="60000"/>
                    <a:lumOff val="40000"/>
                  </a:schemeClr>
                </a:gs>
                <a:gs pos="9000">
                  <a:schemeClr val="accent5">
                    <a:lumMod val="60000"/>
                    <a:lumOff val="4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53" name="TextBox 152">
            <a:extLst>
              <a:ext uri="{FF2B5EF4-FFF2-40B4-BE49-F238E27FC236}">
                <a16:creationId xmlns:a16="http://schemas.microsoft.com/office/drawing/2014/main" id="{B6745887-27BF-431E-8B23-5298B71CB4FC}"/>
              </a:ext>
            </a:extLst>
          </p:cNvPr>
          <p:cNvSpPr txBox="1"/>
          <p:nvPr/>
        </p:nvSpPr>
        <p:spPr>
          <a:xfrm>
            <a:off x="4981496" y="3249941"/>
            <a:ext cx="2229009" cy="646331"/>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Result Interpretation</a:t>
            </a:r>
            <a:endParaRPr kumimoji="0" lang="en-US" sz="1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4" name="TextBox 153">
            <a:extLst>
              <a:ext uri="{FF2B5EF4-FFF2-40B4-BE49-F238E27FC236}">
                <a16:creationId xmlns:a16="http://schemas.microsoft.com/office/drawing/2014/main" id="{0F32FDE8-2C8B-4B25-8C74-997DB2CAA880}"/>
              </a:ext>
            </a:extLst>
          </p:cNvPr>
          <p:cNvSpPr txBox="1"/>
          <p:nvPr/>
        </p:nvSpPr>
        <p:spPr>
          <a:xfrm>
            <a:off x="5629366" y="2149981"/>
            <a:ext cx="933269"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Century Gothic"/>
                <a:ea typeface="Open Sans Extrabold" panose="020B0906030804020204" pitchFamily="34" charset="0"/>
                <a:cs typeface="Open Sans Extrabold" panose="020B0906030804020204" pitchFamily="34" charset="0"/>
              </a:rPr>
              <a:t>5.</a:t>
            </a:r>
          </a:p>
        </p:txBody>
      </p:sp>
      <p:sp>
        <p:nvSpPr>
          <p:cNvPr id="94" name="Rectangle 93">
            <a:extLst>
              <a:ext uri="{FF2B5EF4-FFF2-40B4-BE49-F238E27FC236}">
                <a16:creationId xmlns:a16="http://schemas.microsoft.com/office/drawing/2014/main" id="{02C01947-8064-4B78-A0D5-440844BDABFF}"/>
              </a:ext>
            </a:extLst>
          </p:cNvPr>
          <p:cNvSpPr/>
          <p:nvPr/>
        </p:nvSpPr>
        <p:spPr>
          <a:xfrm>
            <a:off x="11742008" y="4473643"/>
            <a:ext cx="296111" cy="409075"/>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6105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6000">
                                      <p:stCondLst>
                                        <p:cond delay="1200"/>
                                      </p:stCondLst>
                                      <p:childTnLst>
                                        <p:set>
                                          <p:cBhvr>
                                            <p:cTn id="6" dur="1" fill="hold">
                                              <p:stCondLst>
                                                <p:cond delay="0"/>
                                              </p:stCondLst>
                                            </p:cTn>
                                            <p:tgtEl>
                                              <p:spTgt spid="156"/>
                                            </p:tgtEl>
                                            <p:attrNameLst>
                                              <p:attrName>style.visibility</p:attrName>
                                            </p:attrNameLst>
                                          </p:cBhvr>
                                          <p:to>
                                            <p:strVal val="visible"/>
                                          </p:to>
                                        </p:set>
                                        <p:anim calcmode="lin" valueType="num" p14:bounceEnd="76000">
                                          <p:cBhvr additive="base">
                                            <p:cTn id="7" dur="2500" fill="hold"/>
                                            <p:tgtEl>
                                              <p:spTgt spid="156"/>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120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2500" fill="hold"/>
                                            <p:tgtEl>
                                              <p:spTgt spid="156"/>
                                            </p:tgtEl>
                                            <p:attrNameLst>
                                              <p:attrName>ppt_x</p:attrName>
                                            </p:attrNameLst>
                                          </p:cBhvr>
                                          <p:tavLst>
                                            <p:tav tm="0">
                                              <p:val>
                                                <p:strVal val="#ppt_x"/>
                                              </p:val>
                                            </p:tav>
                                            <p:tav tm="100000">
                                              <p:val>
                                                <p:strVal val="#ppt_x"/>
                                              </p:val>
                                            </p:tav>
                                          </p:tavLst>
                                        </p:anim>
                                        <p:anim calcmode="lin" valueType="num">
                                          <p:cBhvr additive="base">
                                            <p:cTn id="8" dur="2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2">
              <a:lumMod val="1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CC48C152-0321-42F3-BEA7-29683A527833}"/>
              </a:ext>
            </a:extLst>
          </p:cNvPr>
          <p:cNvSpPr txBox="1"/>
          <p:nvPr/>
        </p:nvSpPr>
        <p:spPr>
          <a:xfrm>
            <a:off x="0" y="2567722"/>
            <a:ext cx="12165367" cy="1588127"/>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 this project, we will analyze the reviews of a movie. The reviews are unstructured. In other words, the text is unorganized. Sentiment analysis will help in making sense of all this unstructured text by automatically tagging it. We investigate the potential of using sentiment attitudes (positive vs negative) and also sentiment emotions (joy, sadness, etc.) extracted from these reviews. We will use the NTLK library which will help to remove unnecessary data from the dataset. The different emotions felt by the users related to the movie are displayed and the overall polarity of the unlabeled dataset is shown.</a:t>
            </a:r>
          </a:p>
        </p:txBody>
      </p:sp>
      <p:sp>
        <p:nvSpPr>
          <p:cNvPr id="5" name="TextBox 4">
            <a:extLst>
              <a:ext uri="{FF2B5EF4-FFF2-40B4-BE49-F238E27FC236}">
                <a16:creationId xmlns:a16="http://schemas.microsoft.com/office/drawing/2014/main" id="{56B14685-ADE0-4C49-AE3B-359962099255}"/>
              </a:ext>
            </a:extLst>
          </p:cNvPr>
          <p:cNvSpPr txBox="1"/>
          <p:nvPr/>
        </p:nvSpPr>
        <p:spPr>
          <a:xfrm>
            <a:off x="589524" y="451349"/>
            <a:ext cx="11012951"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NOVELTY OF THE PROJECT</a:t>
            </a:r>
          </a:p>
        </p:txBody>
      </p:sp>
    </p:spTree>
    <p:extLst>
      <p:ext uri="{BB962C8B-B14F-4D97-AF65-F5344CB8AC3E}">
        <p14:creationId xmlns:p14="http://schemas.microsoft.com/office/powerpoint/2010/main" val="2216980653"/>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28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5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1">
              <a:lumMod val="95000"/>
              <a:lumOff val="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60000"/>
              <a:lumOff val="40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ABA249FC-2E0F-44CF-BA94-E6290BBEDDD2}"/>
              </a:ext>
            </a:extLst>
          </p:cNvPr>
          <p:cNvSpPr txBox="1"/>
          <p:nvPr/>
        </p:nvSpPr>
        <p:spPr>
          <a:xfrm>
            <a:off x="2593596" y="2321132"/>
            <a:ext cx="6999555" cy="1154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99"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C1F92523-9907-4A8B-8978-4DB5773C2DE6}"/>
              </a:ext>
            </a:extLst>
          </p:cNvPr>
          <p:cNvSpPr txBox="1"/>
          <p:nvPr/>
        </p:nvSpPr>
        <p:spPr>
          <a:xfrm>
            <a:off x="2366231" y="2851919"/>
            <a:ext cx="7454285"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REAL TIME USAGE</a:t>
            </a:r>
          </a:p>
        </p:txBody>
      </p:sp>
    </p:spTree>
    <p:extLst>
      <p:ext uri="{BB962C8B-B14F-4D97-AF65-F5344CB8AC3E}">
        <p14:creationId xmlns:p14="http://schemas.microsoft.com/office/powerpoint/2010/main" val="1880476476"/>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9972"/>
            <a:ext cx="12192001" cy="6857107"/>
          </a:xfrm>
          <a:prstGeom prst="rect">
            <a:avLst/>
          </a:prstGeom>
          <a:solidFill>
            <a:srgbClr val="28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5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1">
              <a:lumMod val="95000"/>
              <a:lumOff val="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60000"/>
              <a:lumOff val="40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ABA249FC-2E0F-44CF-BA94-E6290BBEDDD2}"/>
              </a:ext>
            </a:extLst>
          </p:cNvPr>
          <p:cNvSpPr txBox="1"/>
          <p:nvPr/>
        </p:nvSpPr>
        <p:spPr>
          <a:xfrm>
            <a:off x="2593596" y="2321132"/>
            <a:ext cx="6999555" cy="1154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99"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C28B8B45-03B4-4EF3-8D45-D8DCB4535AAA}"/>
              </a:ext>
            </a:extLst>
          </p:cNvPr>
          <p:cNvSpPr txBox="1"/>
          <p:nvPr/>
        </p:nvSpPr>
        <p:spPr>
          <a:xfrm>
            <a:off x="-2627" y="146247"/>
            <a:ext cx="12192000" cy="147732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Calibri" panose="020F0502020204030204" pitchFamily="34"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sng"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Calibri" panose="020F0502020204030204" pitchFamily="34" charset="0"/>
              </a:rPr>
              <a:t>Analyzing IMDb Reviews:</a:t>
            </a:r>
            <a:r>
              <a:rPr kumimoji="0" lang="en-US" sz="1800" b="1"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Calibri" panose="020F0502020204030204" pitchFamily="34" charset="0"/>
              </a:rPr>
              <a:t> </a:t>
            </a: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Calibri" panose="020F0502020204030204" pitchFamily="34" charset="0"/>
              </a:rPr>
              <a:t>IMDb is an entertainment review website where people leave their opinions on different movies and shows. You can perform sentiment analysis on the reviews present there as well. Reviews of shows and movies help production companies in understanding why their title failed (or succeeded).</a:t>
            </a:r>
          </a:p>
        </p:txBody>
      </p:sp>
      <p:pic>
        <p:nvPicPr>
          <p:cNvPr id="7" name="Picture 6">
            <a:extLst>
              <a:ext uri="{FF2B5EF4-FFF2-40B4-BE49-F238E27FC236}">
                <a16:creationId xmlns:a16="http://schemas.microsoft.com/office/drawing/2014/main" id="{91515738-AE34-47AA-80CC-C7DFBE39B378}"/>
              </a:ext>
            </a:extLst>
          </p:cNvPr>
          <p:cNvPicPr>
            <a:picLocks noChangeAspect="1"/>
          </p:cNvPicPr>
          <p:nvPr/>
        </p:nvPicPr>
        <p:blipFill>
          <a:blip r:embed="rId2"/>
          <a:stretch>
            <a:fillRect/>
          </a:stretch>
        </p:blipFill>
        <p:spPr>
          <a:xfrm>
            <a:off x="3142653" y="1788500"/>
            <a:ext cx="5901439" cy="4340728"/>
          </a:xfrm>
          <a:prstGeom prst="rect">
            <a:avLst/>
          </a:prstGeom>
        </p:spPr>
      </p:pic>
      <p:sp>
        <p:nvSpPr>
          <p:cNvPr id="4" name="TextBox 3">
            <a:extLst>
              <a:ext uri="{FF2B5EF4-FFF2-40B4-BE49-F238E27FC236}">
                <a16:creationId xmlns:a16="http://schemas.microsoft.com/office/drawing/2014/main" id="{259FC6DD-AC4B-40E6-816E-5984584249C5}"/>
              </a:ext>
            </a:extLst>
          </p:cNvPr>
          <p:cNvSpPr txBox="1"/>
          <p:nvPr/>
        </p:nvSpPr>
        <p:spPr>
          <a:xfrm>
            <a:off x="3959922" y="6216814"/>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a:t>
            </a:r>
          </a:p>
        </p:txBody>
      </p:sp>
    </p:spTree>
    <p:extLst>
      <p:ext uri="{BB962C8B-B14F-4D97-AF65-F5344CB8AC3E}">
        <p14:creationId xmlns:p14="http://schemas.microsoft.com/office/powerpoint/2010/main" val="1353208524"/>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281E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5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1">
              <a:lumMod val="95000"/>
              <a:lumOff val="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60000"/>
              <a:lumOff val="40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ABA249FC-2E0F-44CF-BA94-E6290BBEDDD2}"/>
              </a:ext>
            </a:extLst>
          </p:cNvPr>
          <p:cNvSpPr txBox="1"/>
          <p:nvPr/>
        </p:nvSpPr>
        <p:spPr>
          <a:xfrm>
            <a:off x="2593596" y="2321132"/>
            <a:ext cx="6999555" cy="1154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99"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C28B8B45-03B4-4EF3-8D45-D8DCB4535AAA}"/>
              </a:ext>
            </a:extLst>
          </p:cNvPr>
          <p:cNvSpPr txBox="1"/>
          <p:nvPr/>
        </p:nvSpPr>
        <p:spPr>
          <a:xfrm>
            <a:off x="-2627" y="146247"/>
            <a:ext cx="12192000" cy="2031325"/>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sng"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Analyzing Amazon Product Reviews:</a:t>
            </a: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 Amazon is the biggest e-commerce store on the planet. This means it also has one of the largest product selections available. Many times, companies want to understand the public opinion on  their product and figure out what’s responsible for the same. For that purpose, they perform sentiment analysis  on their product reviews. It helps them in recognizing the primary issues with their products (if there are any).  Some products have thousands of reviews on Amazon while some others only have a few hundred.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endParaRPr>
          </a:p>
        </p:txBody>
      </p:sp>
      <p:pic>
        <p:nvPicPr>
          <p:cNvPr id="8" name="Picture 7">
            <a:extLst>
              <a:ext uri="{FF2B5EF4-FFF2-40B4-BE49-F238E27FC236}">
                <a16:creationId xmlns:a16="http://schemas.microsoft.com/office/drawing/2014/main" id="{EB1F4A5C-68AC-4675-B4C9-BF4D5B8EF64E}"/>
              </a:ext>
            </a:extLst>
          </p:cNvPr>
          <p:cNvPicPr>
            <a:picLocks noChangeAspect="1"/>
          </p:cNvPicPr>
          <p:nvPr/>
        </p:nvPicPr>
        <p:blipFill>
          <a:blip r:embed="rId2"/>
          <a:stretch>
            <a:fillRect/>
          </a:stretch>
        </p:blipFill>
        <p:spPr>
          <a:xfrm>
            <a:off x="2361876" y="2278554"/>
            <a:ext cx="7468247" cy="3895682"/>
          </a:xfrm>
          <a:prstGeom prst="rect">
            <a:avLst/>
          </a:prstGeom>
        </p:spPr>
      </p:pic>
      <p:sp>
        <p:nvSpPr>
          <p:cNvPr id="4" name="TextBox 3">
            <a:extLst>
              <a:ext uri="{FF2B5EF4-FFF2-40B4-BE49-F238E27FC236}">
                <a16:creationId xmlns:a16="http://schemas.microsoft.com/office/drawing/2014/main" id="{C0CB0AF1-3CE0-4006-9FA3-561BE1AC3BF9}"/>
              </a:ext>
            </a:extLst>
          </p:cNvPr>
          <p:cNvSpPr txBox="1"/>
          <p:nvPr/>
        </p:nvSpPr>
        <p:spPr>
          <a:xfrm>
            <a:off x="3959922" y="6216814"/>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2</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65802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40087"/>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2">
              <a:lumMod val="1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CC48C152-0321-42F3-BEA7-29683A527833}"/>
              </a:ext>
            </a:extLst>
          </p:cNvPr>
          <p:cNvSpPr txBox="1"/>
          <p:nvPr/>
        </p:nvSpPr>
        <p:spPr>
          <a:xfrm>
            <a:off x="13316" y="2733254"/>
            <a:ext cx="12165367" cy="147732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RAM : 8GB Recommended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Processor : Intel Core i3 equivalent or better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Keyboard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Mouse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Monitor</a:t>
            </a:r>
          </a:p>
        </p:txBody>
      </p:sp>
      <p:sp>
        <p:nvSpPr>
          <p:cNvPr id="5" name="TextBox 4">
            <a:extLst>
              <a:ext uri="{FF2B5EF4-FFF2-40B4-BE49-F238E27FC236}">
                <a16:creationId xmlns:a16="http://schemas.microsoft.com/office/drawing/2014/main" id="{56B14685-ADE0-4C49-AE3B-359962099255}"/>
              </a:ext>
            </a:extLst>
          </p:cNvPr>
          <p:cNvSpPr txBox="1"/>
          <p:nvPr/>
        </p:nvSpPr>
        <p:spPr>
          <a:xfrm>
            <a:off x="351478" y="451349"/>
            <a:ext cx="11489043"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HARDWARE REQUIREMENTS</a:t>
            </a:r>
          </a:p>
        </p:txBody>
      </p:sp>
    </p:spTree>
    <p:extLst>
      <p:ext uri="{BB962C8B-B14F-4D97-AF65-F5344CB8AC3E}">
        <p14:creationId xmlns:p14="http://schemas.microsoft.com/office/powerpoint/2010/main" val="193345706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338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2">
              <a:lumMod val="1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CC48C152-0321-42F3-BEA7-29683A527833}"/>
              </a:ext>
            </a:extLst>
          </p:cNvPr>
          <p:cNvSpPr txBox="1"/>
          <p:nvPr/>
        </p:nvSpPr>
        <p:spPr>
          <a:xfrm>
            <a:off x="-1" y="2828835"/>
            <a:ext cx="12165367"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Windows 10</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Any Python IDE like PyCharm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Sublime Text or VC as Text Editor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Open Sans Extrabold" panose="020B0906030804020204" pitchFamily="34" charset="0"/>
                <a:cs typeface="Open Sans Extrabold" panose="020B0906030804020204" pitchFamily="34" charset="0"/>
              </a:rPr>
              <a:t>Python Flask for Building Web Service</a:t>
            </a:r>
          </a:p>
        </p:txBody>
      </p:sp>
      <p:sp>
        <p:nvSpPr>
          <p:cNvPr id="5" name="TextBox 4">
            <a:extLst>
              <a:ext uri="{FF2B5EF4-FFF2-40B4-BE49-F238E27FC236}">
                <a16:creationId xmlns:a16="http://schemas.microsoft.com/office/drawing/2014/main" id="{56B14685-ADE0-4C49-AE3B-359962099255}"/>
              </a:ext>
            </a:extLst>
          </p:cNvPr>
          <p:cNvSpPr txBox="1"/>
          <p:nvPr/>
        </p:nvSpPr>
        <p:spPr>
          <a:xfrm>
            <a:off x="545441" y="451349"/>
            <a:ext cx="11101117"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SOFTWARE REQUIREMENTS</a:t>
            </a:r>
          </a:p>
        </p:txBody>
      </p:sp>
    </p:spTree>
    <p:extLst>
      <p:ext uri="{BB962C8B-B14F-4D97-AF65-F5344CB8AC3E}">
        <p14:creationId xmlns:p14="http://schemas.microsoft.com/office/powerpoint/2010/main" val="314570992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AF8817A2-EFBA-4EFE-8C18-80A0F8196715}"/>
              </a:ext>
            </a:extLst>
          </p:cNvPr>
          <p:cNvSpPr txBox="1"/>
          <p:nvPr/>
        </p:nvSpPr>
        <p:spPr>
          <a:xfrm>
            <a:off x="2593596" y="1723068"/>
            <a:ext cx="6999555" cy="1154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99"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4" name="TextBox 3">
            <a:extLst>
              <a:ext uri="{FF2B5EF4-FFF2-40B4-BE49-F238E27FC236}">
                <a16:creationId xmlns:a16="http://schemas.microsoft.com/office/drawing/2014/main" id="{7D145741-9AC2-4D79-9980-2B93D6007F7F}"/>
              </a:ext>
            </a:extLst>
          </p:cNvPr>
          <p:cNvSpPr txBox="1"/>
          <p:nvPr/>
        </p:nvSpPr>
        <p:spPr>
          <a:xfrm>
            <a:off x="2443976" y="2300085"/>
            <a:ext cx="7298793" cy="2215991"/>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OVERALL SYSTEM</a:t>
            </a:r>
            <a:b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b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ARCHITECTURE</a:t>
            </a:r>
          </a:p>
        </p:txBody>
      </p:sp>
    </p:spTree>
    <p:extLst>
      <p:ext uri="{BB962C8B-B14F-4D97-AF65-F5344CB8AC3E}">
        <p14:creationId xmlns:p14="http://schemas.microsoft.com/office/powerpoint/2010/main" val="411720782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B36BE58-CE63-47C5-8B14-8D735AFB3DEF}"/>
              </a:ext>
            </a:extLst>
          </p:cNvPr>
          <p:cNvSpPr>
            <a:spLocks noGrp="1"/>
          </p:cNvSpPr>
          <p:nvPr>
            <p:ph type="pic" sz="quarter" idx="10"/>
          </p:nvPr>
        </p:nvSpPr>
        <p:spPr/>
      </p:sp>
      <p:sp>
        <p:nvSpPr>
          <p:cNvPr id="5" name="Picture Placeholder 4">
            <a:extLst>
              <a:ext uri="{FF2B5EF4-FFF2-40B4-BE49-F238E27FC236}">
                <a16:creationId xmlns:a16="http://schemas.microsoft.com/office/drawing/2014/main" id="{AFC3338C-710F-4825-8967-51FB48A38A08}"/>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8A2034C7-4568-4F13-A609-4F1463033D7D}"/>
              </a:ext>
            </a:extLst>
          </p:cNvPr>
          <p:cNvSpPr>
            <a:spLocks noGrp="1"/>
          </p:cNvSpPr>
          <p:nvPr>
            <p:ph type="pic" sz="quarter" idx="12"/>
          </p:nvPr>
        </p:nvSpPr>
        <p:spPr/>
      </p:sp>
      <p:sp>
        <p:nvSpPr>
          <p:cNvPr id="9" name="Picture Placeholder 8">
            <a:extLst>
              <a:ext uri="{FF2B5EF4-FFF2-40B4-BE49-F238E27FC236}">
                <a16:creationId xmlns:a16="http://schemas.microsoft.com/office/drawing/2014/main" id="{1736394B-AFF1-46FC-B780-74CA36585154}"/>
              </a:ext>
            </a:extLst>
          </p:cNvPr>
          <p:cNvSpPr>
            <a:spLocks noGrp="1"/>
          </p:cNvSpPr>
          <p:nvPr>
            <p:ph type="pic" sz="quarter" idx="13"/>
          </p:nvPr>
        </p:nvSpPr>
        <p:spPr>
          <a:xfrm>
            <a:off x="5483499" y="2104008"/>
            <a:ext cx="1667159" cy="4068192"/>
          </a:xfrm>
          <a:solidFill>
            <a:srgbClr val="D0D2D9"/>
          </a:solidFill>
        </p:spPr>
      </p:sp>
      <p:sp>
        <p:nvSpPr>
          <p:cNvPr id="11" name="Picture Placeholder 10">
            <a:extLst>
              <a:ext uri="{FF2B5EF4-FFF2-40B4-BE49-F238E27FC236}">
                <a16:creationId xmlns:a16="http://schemas.microsoft.com/office/drawing/2014/main" id="{B721C78C-9960-456B-95A7-64CE103EE3F1}"/>
              </a:ext>
            </a:extLst>
          </p:cNvPr>
          <p:cNvSpPr>
            <a:spLocks noGrp="1"/>
          </p:cNvSpPr>
          <p:nvPr>
            <p:ph type="pic" sz="quarter" idx="14"/>
          </p:nvPr>
        </p:nvSpPr>
        <p:spPr>
          <a:xfrm>
            <a:off x="8059088" y="2104006"/>
            <a:ext cx="3297263" cy="4068193"/>
          </a:xfrm>
          <a:solidFill>
            <a:schemeClr val="bg1">
              <a:lumMod val="10000"/>
              <a:lumOff val="90000"/>
            </a:schemeClr>
          </a:solidFill>
        </p:spPr>
      </p:sp>
      <p:sp>
        <p:nvSpPr>
          <p:cNvPr id="16" name="Rectangle 15">
            <a:extLst>
              <a:ext uri="{FF2B5EF4-FFF2-40B4-BE49-F238E27FC236}">
                <a16:creationId xmlns:a16="http://schemas.microsoft.com/office/drawing/2014/main" id="{7067D74A-0927-4858-B8EA-1C90A60F0B7C}"/>
              </a:ext>
            </a:extLst>
          </p:cNvPr>
          <p:cNvSpPr/>
          <p:nvPr/>
        </p:nvSpPr>
        <p:spPr>
          <a:xfrm>
            <a:off x="842385" y="2104180"/>
            <a:ext cx="1548517" cy="4067663"/>
          </a:xfrm>
          <a:prstGeom prst="rect">
            <a:avLst/>
          </a:prstGeom>
          <a:solidFill>
            <a:srgbClr val="D0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nvGrpSpPr>
          <p:cNvPr id="137" name="Group 136">
            <a:extLst>
              <a:ext uri="{FF2B5EF4-FFF2-40B4-BE49-F238E27FC236}">
                <a16:creationId xmlns:a16="http://schemas.microsoft.com/office/drawing/2014/main" id="{2A8517AD-6F99-4A73-8590-E956AA882012}"/>
              </a:ext>
            </a:extLst>
          </p:cNvPr>
          <p:cNvGrpSpPr/>
          <p:nvPr/>
        </p:nvGrpSpPr>
        <p:grpSpPr>
          <a:xfrm>
            <a:off x="1006196" y="3450244"/>
            <a:ext cx="1334020" cy="1113653"/>
            <a:chOff x="2837993" y="5480678"/>
            <a:chExt cx="3623601" cy="3025016"/>
          </a:xfrm>
        </p:grpSpPr>
        <p:sp>
          <p:nvSpPr>
            <p:cNvPr id="134" name="TextBox 133">
              <a:extLst>
                <a:ext uri="{FF2B5EF4-FFF2-40B4-BE49-F238E27FC236}">
                  <a16:creationId xmlns:a16="http://schemas.microsoft.com/office/drawing/2014/main" id="{096B623F-0354-4D72-BC54-7FF881AB26D4}"/>
                </a:ext>
              </a:extLst>
            </p:cNvPr>
            <p:cNvSpPr txBox="1"/>
            <p:nvPr/>
          </p:nvSpPr>
          <p:spPr>
            <a:xfrm>
              <a:off x="2837993" y="5480678"/>
              <a:ext cx="3623601" cy="2090033"/>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Uday </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Agarwal</a:t>
              </a:r>
            </a:p>
          </p:txBody>
        </p:sp>
        <p:sp>
          <p:nvSpPr>
            <p:cNvPr id="136" name="TextBox 135">
              <a:extLst>
                <a:ext uri="{FF2B5EF4-FFF2-40B4-BE49-F238E27FC236}">
                  <a16:creationId xmlns:a16="http://schemas.microsoft.com/office/drawing/2014/main" id="{6F4F2CF0-849C-464B-A05A-023F47CC6055}"/>
                </a:ext>
              </a:extLst>
            </p:cNvPr>
            <p:cNvSpPr txBox="1"/>
            <p:nvPr/>
          </p:nvSpPr>
          <p:spPr>
            <a:xfrm>
              <a:off x="2927680" y="7669679"/>
              <a:ext cx="3409950" cy="836015"/>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2144"/>
                  </a:solidFill>
                  <a:effectLst/>
                  <a:uLnTx/>
                  <a:uFillTx/>
                  <a:latin typeface="Calibri"/>
                  <a:ea typeface="+mn-ea"/>
                  <a:cs typeface="+mn-cs"/>
                </a:rPr>
                <a:t>19BAI10147</a:t>
              </a:r>
            </a:p>
          </p:txBody>
        </p:sp>
      </p:grpSp>
      <p:sp>
        <p:nvSpPr>
          <p:cNvPr id="17" name="Rectangle 16">
            <a:extLst>
              <a:ext uri="{FF2B5EF4-FFF2-40B4-BE49-F238E27FC236}">
                <a16:creationId xmlns:a16="http://schemas.microsoft.com/office/drawing/2014/main" id="{782BB363-51B2-460A-BBB4-EF29E2A7B48F}"/>
              </a:ext>
            </a:extLst>
          </p:cNvPr>
          <p:cNvSpPr/>
          <p:nvPr/>
        </p:nvSpPr>
        <p:spPr>
          <a:xfrm>
            <a:off x="2391819" y="2104180"/>
            <a:ext cx="1548517" cy="4067663"/>
          </a:xfrm>
          <a:prstGeom prst="rect">
            <a:avLst/>
          </a:prstGeom>
          <a:solidFill>
            <a:srgbClr val="D0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nvGrpSpPr>
          <p:cNvPr id="138" name="Group 137">
            <a:extLst>
              <a:ext uri="{FF2B5EF4-FFF2-40B4-BE49-F238E27FC236}">
                <a16:creationId xmlns:a16="http://schemas.microsoft.com/office/drawing/2014/main" id="{AF4D3D78-8DF8-4600-82A7-402E80FB4534}"/>
              </a:ext>
            </a:extLst>
          </p:cNvPr>
          <p:cNvGrpSpPr/>
          <p:nvPr/>
        </p:nvGrpSpPr>
        <p:grpSpPr>
          <a:xfrm>
            <a:off x="2537082" y="1125209"/>
            <a:ext cx="8326809" cy="3435757"/>
            <a:chOff x="2787606" y="-834812"/>
            <a:chExt cx="22618118" cy="9332543"/>
          </a:xfrm>
        </p:grpSpPr>
        <p:sp>
          <p:nvSpPr>
            <p:cNvPr id="139" name="TextBox 138">
              <a:extLst>
                <a:ext uri="{FF2B5EF4-FFF2-40B4-BE49-F238E27FC236}">
                  <a16:creationId xmlns:a16="http://schemas.microsoft.com/office/drawing/2014/main" id="{BCEA249F-0130-450A-B239-5D520902C3CD}"/>
                </a:ext>
              </a:extLst>
            </p:cNvPr>
            <p:cNvSpPr txBox="1"/>
            <p:nvPr/>
          </p:nvSpPr>
          <p:spPr>
            <a:xfrm>
              <a:off x="3025225" y="5480678"/>
              <a:ext cx="3249133" cy="2090032"/>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Aryan </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Tandon</a:t>
              </a:r>
            </a:p>
          </p:txBody>
        </p:sp>
        <p:sp>
          <p:nvSpPr>
            <p:cNvPr id="141" name="TextBox 140">
              <a:extLst>
                <a:ext uri="{FF2B5EF4-FFF2-40B4-BE49-F238E27FC236}">
                  <a16:creationId xmlns:a16="http://schemas.microsoft.com/office/drawing/2014/main" id="{AA62DF1C-41DD-499E-AD6E-0E6D8C9CF951}"/>
                </a:ext>
              </a:extLst>
            </p:cNvPr>
            <p:cNvSpPr txBox="1"/>
            <p:nvPr/>
          </p:nvSpPr>
          <p:spPr>
            <a:xfrm>
              <a:off x="2787606" y="7661717"/>
              <a:ext cx="3409950" cy="836014"/>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2144"/>
                  </a:solidFill>
                  <a:effectLst/>
                  <a:uLnTx/>
                  <a:uFillTx/>
                  <a:latin typeface="Calibri"/>
                  <a:ea typeface="+mn-ea"/>
                  <a:cs typeface="+mn-cs"/>
                </a:rPr>
                <a:t>19BAI10148</a:t>
              </a:r>
            </a:p>
          </p:txBody>
        </p:sp>
        <p:sp>
          <p:nvSpPr>
            <p:cNvPr id="45" name="TextBox 44">
              <a:extLst>
                <a:ext uri="{FF2B5EF4-FFF2-40B4-BE49-F238E27FC236}">
                  <a16:creationId xmlns:a16="http://schemas.microsoft.com/office/drawing/2014/main" id="{B5FA6AF5-D858-4D8B-BD24-1B92CE80DD93}"/>
                </a:ext>
              </a:extLst>
            </p:cNvPr>
            <p:cNvSpPr txBox="1"/>
            <p:nvPr/>
          </p:nvSpPr>
          <p:spPr>
            <a:xfrm>
              <a:off x="2888500" y="-834812"/>
              <a:ext cx="6771714" cy="1170418"/>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entury Gothic"/>
                  <a:ea typeface="+mn-ea"/>
                  <a:cs typeface="+mn-cs"/>
                </a:rPr>
                <a:t>Project Members</a:t>
              </a:r>
            </a:p>
          </p:txBody>
        </p:sp>
        <p:sp>
          <p:nvSpPr>
            <p:cNvPr id="46" name="TextBox 45">
              <a:extLst>
                <a:ext uri="{FF2B5EF4-FFF2-40B4-BE49-F238E27FC236}">
                  <a16:creationId xmlns:a16="http://schemas.microsoft.com/office/drawing/2014/main" id="{AFCB9402-85DF-4409-9F33-D82574F0E862}"/>
                </a:ext>
              </a:extLst>
            </p:cNvPr>
            <p:cNvSpPr txBox="1"/>
            <p:nvPr/>
          </p:nvSpPr>
          <p:spPr>
            <a:xfrm>
              <a:off x="19500505" y="-834812"/>
              <a:ext cx="5905219" cy="1170418"/>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Century Gothic"/>
                  <a:ea typeface="+mn-ea"/>
                  <a:cs typeface="+mn-cs"/>
                </a:rPr>
                <a:t>Project Mentor</a:t>
              </a:r>
            </a:p>
          </p:txBody>
        </p:sp>
      </p:grpSp>
      <p:sp>
        <p:nvSpPr>
          <p:cNvPr id="18" name="Rectangle 17">
            <a:extLst>
              <a:ext uri="{FF2B5EF4-FFF2-40B4-BE49-F238E27FC236}">
                <a16:creationId xmlns:a16="http://schemas.microsoft.com/office/drawing/2014/main" id="{A0491492-065A-4CE5-9749-1BFBF8B38964}"/>
              </a:ext>
            </a:extLst>
          </p:cNvPr>
          <p:cNvSpPr/>
          <p:nvPr/>
        </p:nvSpPr>
        <p:spPr>
          <a:xfrm>
            <a:off x="3940336" y="2104180"/>
            <a:ext cx="1548517" cy="4067663"/>
          </a:xfrm>
          <a:prstGeom prst="rect">
            <a:avLst/>
          </a:prstGeom>
          <a:solidFill>
            <a:srgbClr val="D0D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nvGrpSpPr>
          <p:cNvPr id="142" name="Group 141">
            <a:extLst>
              <a:ext uri="{FF2B5EF4-FFF2-40B4-BE49-F238E27FC236}">
                <a16:creationId xmlns:a16="http://schemas.microsoft.com/office/drawing/2014/main" id="{1ABFA21E-D6DD-455B-9217-D297D95DD7FE}"/>
              </a:ext>
            </a:extLst>
          </p:cNvPr>
          <p:cNvGrpSpPr/>
          <p:nvPr/>
        </p:nvGrpSpPr>
        <p:grpSpPr>
          <a:xfrm>
            <a:off x="4157559" y="3309709"/>
            <a:ext cx="6842346" cy="1254189"/>
            <a:chOff x="2983074" y="5098940"/>
            <a:chExt cx="18585870" cy="3406754"/>
          </a:xfrm>
        </p:grpSpPr>
        <p:sp>
          <p:nvSpPr>
            <p:cNvPr id="143" name="TextBox 142">
              <a:extLst>
                <a:ext uri="{FF2B5EF4-FFF2-40B4-BE49-F238E27FC236}">
                  <a16:creationId xmlns:a16="http://schemas.microsoft.com/office/drawing/2014/main" id="{3F490645-E191-42E6-83EA-778CB1670486}"/>
                </a:ext>
              </a:extLst>
            </p:cNvPr>
            <p:cNvSpPr txBox="1"/>
            <p:nvPr/>
          </p:nvSpPr>
          <p:spPr>
            <a:xfrm>
              <a:off x="3077938" y="5480675"/>
              <a:ext cx="3122860" cy="2090033"/>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Sahil</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srgbClr val="172144"/>
                  </a:solidFill>
                  <a:effectLst/>
                  <a:uLnTx/>
                  <a:uFillTx/>
                  <a:latin typeface="Century Gothic"/>
                  <a:ea typeface="+mn-ea"/>
                  <a:cs typeface="+mn-cs"/>
                </a:rPr>
                <a:t>Gauba</a:t>
              </a:r>
              <a:endParaRPr kumimoji="0" lang="en-US" sz="2200" b="1" i="0" u="none" strike="noStrike" kern="1200" cap="none" spc="0" normalizeH="0" baseline="0" noProof="0" dirty="0">
                <a:ln>
                  <a:noFill/>
                </a:ln>
                <a:solidFill>
                  <a:srgbClr val="172144"/>
                </a:solidFill>
                <a:effectLst/>
                <a:uLnTx/>
                <a:uFillTx/>
                <a:latin typeface="Century Gothic"/>
                <a:ea typeface="+mn-ea"/>
                <a:cs typeface="+mn-cs"/>
              </a:endParaRPr>
            </a:p>
          </p:txBody>
        </p:sp>
        <p:sp>
          <p:nvSpPr>
            <p:cNvPr id="145" name="TextBox 144">
              <a:extLst>
                <a:ext uri="{FF2B5EF4-FFF2-40B4-BE49-F238E27FC236}">
                  <a16:creationId xmlns:a16="http://schemas.microsoft.com/office/drawing/2014/main" id="{4FC52AF5-AF30-46F4-B731-330829AE2657}"/>
                </a:ext>
              </a:extLst>
            </p:cNvPr>
            <p:cNvSpPr txBox="1"/>
            <p:nvPr/>
          </p:nvSpPr>
          <p:spPr>
            <a:xfrm>
              <a:off x="2983074" y="7669679"/>
              <a:ext cx="3409950" cy="836015"/>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2144"/>
                  </a:solidFill>
                  <a:effectLst/>
                  <a:uLnTx/>
                  <a:uFillTx/>
                  <a:latin typeface="Calibri"/>
                  <a:ea typeface="+mn-ea"/>
                  <a:cs typeface="+mn-cs"/>
                </a:rPr>
                <a:t>19BAI10099</a:t>
              </a:r>
            </a:p>
          </p:txBody>
        </p:sp>
        <p:sp>
          <p:nvSpPr>
            <p:cNvPr id="42" name="TextBox 41">
              <a:extLst>
                <a:ext uri="{FF2B5EF4-FFF2-40B4-BE49-F238E27FC236}">
                  <a16:creationId xmlns:a16="http://schemas.microsoft.com/office/drawing/2014/main" id="{70A1027D-435F-4862-BDD0-465A9914F4CE}"/>
                </a:ext>
              </a:extLst>
            </p:cNvPr>
            <p:cNvSpPr txBox="1"/>
            <p:nvPr/>
          </p:nvSpPr>
          <p:spPr>
            <a:xfrm>
              <a:off x="14549042" y="5098940"/>
              <a:ext cx="7019902" cy="326045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72144"/>
                  </a:solidFill>
                  <a:effectLst/>
                  <a:uLnTx/>
                  <a:uFillTx/>
                  <a:latin typeface="Century Gothic"/>
                  <a:ea typeface="+mn-ea"/>
                  <a:cs typeface="+mn-cs"/>
                </a:rPr>
                <a:t>Dr. </a:t>
              </a:r>
              <a:r>
                <a:rPr lang="en-US" sz="3600" b="1" dirty="0">
                  <a:solidFill>
                    <a:srgbClr val="172144"/>
                  </a:solidFill>
                  <a:latin typeface="Century Gothic"/>
                </a:rPr>
                <a:t>L.</a:t>
              </a:r>
              <a:r>
                <a:rPr kumimoji="0" lang="en-US" sz="3600" b="1" i="0" u="none" strike="noStrike" kern="1200" cap="none" spc="0" normalizeH="0" baseline="0" noProof="0" dirty="0">
                  <a:ln>
                    <a:noFill/>
                  </a:ln>
                  <a:solidFill>
                    <a:srgbClr val="172144"/>
                  </a:solidFill>
                  <a:effectLst/>
                  <a:uLnTx/>
                  <a:uFillTx/>
                  <a:latin typeface="Century Gothic"/>
                  <a:ea typeface="+mn-ea"/>
                  <a:cs typeface="+mn-cs"/>
                </a:rPr>
                <a:t> </a:t>
              </a:r>
              <a:br>
                <a:rPr kumimoji="0" lang="en-US" sz="3600" b="1" i="0" u="none" strike="noStrike" kern="1200" cap="none" spc="0" normalizeH="0" baseline="0" noProof="0" dirty="0">
                  <a:ln>
                    <a:noFill/>
                  </a:ln>
                  <a:solidFill>
                    <a:srgbClr val="172144"/>
                  </a:solidFill>
                  <a:effectLst/>
                  <a:uLnTx/>
                  <a:uFillTx/>
                  <a:latin typeface="Century Gothic"/>
                  <a:ea typeface="+mn-ea"/>
                  <a:cs typeface="+mn-cs"/>
                </a:rPr>
              </a:br>
              <a:r>
                <a:rPr kumimoji="0" lang="en-US" sz="3600" b="1" i="0" u="none" strike="noStrike" kern="1200" cap="none" spc="0" normalizeH="0" baseline="0" noProof="0" dirty="0" err="1">
                  <a:ln>
                    <a:noFill/>
                  </a:ln>
                  <a:solidFill>
                    <a:srgbClr val="172144"/>
                  </a:solidFill>
                  <a:effectLst/>
                  <a:uLnTx/>
                  <a:uFillTx/>
                  <a:latin typeface="Century Gothic"/>
                  <a:ea typeface="+mn-ea"/>
                  <a:cs typeface="+mn-cs"/>
                </a:rPr>
                <a:t>Shakkeera</a:t>
              </a:r>
              <a:endParaRPr kumimoji="0" lang="en-US" sz="3600" b="1" i="0" u="none" strike="noStrike" kern="1200" cap="none" spc="0" normalizeH="0" baseline="0" noProof="0" dirty="0">
                <a:ln>
                  <a:noFill/>
                </a:ln>
                <a:solidFill>
                  <a:srgbClr val="172144"/>
                </a:solidFill>
                <a:effectLst/>
                <a:uLnTx/>
                <a:uFillTx/>
                <a:latin typeface="Century Gothic"/>
                <a:ea typeface="+mn-ea"/>
                <a:cs typeface="+mn-cs"/>
              </a:endParaRPr>
            </a:p>
          </p:txBody>
        </p:sp>
      </p:grpSp>
      <p:grpSp>
        <p:nvGrpSpPr>
          <p:cNvPr id="146" name="Group 145">
            <a:extLst>
              <a:ext uri="{FF2B5EF4-FFF2-40B4-BE49-F238E27FC236}">
                <a16:creationId xmlns:a16="http://schemas.microsoft.com/office/drawing/2014/main" id="{560E339A-5C09-44D5-8C30-55110DFC6F6C}"/>
              </a:ext>
            </a:extLst>
          </p:cNvPr>
          <p:cNvGrpSpPr/>
          <p:nvPr/>
        </p:nvGrpSpPr>
        <p:grpSpPr>
          <a:xfrm>
            <a:off x="5559412" y="3450244"/>
            <a:ext cx="1510350" cy="1113653"/>
            <a:chOff x="2598512" y="5480678"/>
            <a:chExt cx="4102568" cy="3025016"/>
          </a:xfrm>
        </p:grpSpPr>
        <p:sp>
          <p:nvSpPr>
            <p:cNvPr id="147" name="TextBox 146">
              <a:extLst>
                <a:ext uri="{FF2B5EF4-FFF2-40B4-BE49-F238E27FC236}">
                  <a16:creationId xmlns:a16="http://schemas.microsoft.com/office/drawing/2014/main" id="{5B802549-6F5F-40A6-BF16-0C79825073E5}"/>
                </a:ext>
              </a:extLst>
            </p:cNvPr>
            <p:cNvSpPr txBox="1"/>
            <p:nvPr/>
          </p:nvSpPr>
          <p:spPr>
            <a:xfrm>
              <a:off x="2598512" y="5480678"/>
              <a:ext cx="4102568" cy="2090033"/>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err="1">
                  <a:ln>
                    <a:noFill/>
                  </a:ln>
                  <a:solidFill>
                    <a:srgbClr val="172144"/>
                  </a:solidFill>
                  <a:effectLst/>
                  <a:uLnTx/>
                  <a:uFillTx/>
                  <a:latin typeface="Century Gothic"/>
                  <a:ea typeface="+mn-ea"/>
                  <a:cs typeface="+mn-cs"/>
                </a:rPr>
                <a:t>Parv</a:t>
              </a:r>
              <a:r>
                <a:rPr kumimoji="0" lang="en-US" sz="2200" b="1" i="0" u="none" strike="noStrike" kern="1200" cap="none" spc="0" normalizeH="0" baseline="0" noProof="0" dirty="0">
                  <a:ln>
                    <a:noFill/>
                  </a:ln>
                  <a:solidFill>
                    <a:srgbClr val="172144"/>
                  </a:solidFill>
                  <a:effectLst/>
                  <a:uLnTx/>
                  <a:uFillTx/>
                  <a:latin typeface="Century Gothic"/>
                  <a:ea typeface="+mn-ea"/>
                  <a:cs typeface="+mn-cs"/>
                </a:rPr>
                <a:t> </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172144"/>
                  </a:solidFill>
                  <a:effectLst/>
                  <a:uLnTx/>
                  <a:uFillTx/>
                  <a:latin typeface="Century Gothic"/>
                  <a:ea typeface="+mn-ea"/>
                  <a:cs typeface="+mn-cs"/>
                </a:rPr>
                <a:t>Bhargava</a:t>
              </a:r>
            </a:p>
          </p:txBody>
        </p:sp>
        <p:sp>
          <p:nvSpPr>
            <p:cNvPr id="149" name="TextBox 148">
              <a:extLst>
                <a:ext uri="{FF2B5EF4-FFF2-40B4-BE49-F238E27FC236}">
                  <a16:creationId xmlns:a16="http://schemas.microsoft.com/office/drawing/2014/main" id="{BC6DAC4F-BF78-45FA-8DEE-02F4EEDA24A7}"/>
                </a:ext>
              </a:extLst>
            </p:cNvPr>
            <p:cNvSpPr txBox="1"/>
            <p:nvPr/>
          </p:nvSpPr>
          <p:spPr>
            <a:xfrm>
              <a:off x="2927238" y="7669679"/>
              <a:ext cx="3409951" cy="836015"/>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2144"/>
                  </a:solidFill>
                  <a:effectLst/>
                  <a:uLnTx/>
                  <a:uFillTx/>
                  <a:latin typeface="Calibri"/>
                  <a:ea typeface="+mn-ea"/>
                  <a:cs typeface="+mn-cs"/>
                </a:rPr>
                <a:t>19BAI10116</a:t>
              </a:r>
            </a:p>
          </p:txBody>
        </p:sp>
      </p:grpSp>
      <p:sp>
        <p:nvSpPr>
          <p:cNvPr id="158" name="TextBox 157">
            <a:extLst>
              <a:ext uri="{FF2B5EF4-FFF2-40B4-BE49-F238E27FC236}">
                <a16:creationId xmlns:a16="http://schemas.microsoft.com/office/drawing/2014/main" id="{B1B2499F-55EF-4E00-9687-C744D116CB48}"/>
              </a:ext>
            </a:extLst>
          </p:cNvPr>
          <p:cNvSpPr txBox="1"/>
          <p:nvPr/>
        </p:nvSpPr>
        <p:spPr>
          <a:xfrm>
            <a:off x="8530399" y="3954136"/>
            <a:ext cx="2627171" cy="230832"/>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72144"/>
              </a:solidFill>
              <a:effectLst/>
              <a:uLnTx/>
              <a:uFillTx/>
              <a:latin typeface="Calibri"/>
              <a:ea typeface="+mn-ea"/>
              <a:cs typeface="+mn-cs"/>
            </a:endParaRPr>
          </a:p>
        </p:txBody>
      </p:sp>
      <p:sp useBgFill="1">
        <p:nvSpPr>
          <p:cNvPr id="159" name="Rectangle 158">
            <a:extLst>
              <a:ext uri="{FF2B5EF4-FFF2-40B4-BE49-F238E27FC236}">
                <a16:creationId xmlns:a16="http://schemas.microsoft.com/office/drawing/2014/main" id="{9C6174F9-8E8D-4702-B7CC-2EA3B409C027}"/>
              </a:ext>
            </a:extLst>
          </p:cNvPr>
          <p:cNvSpPr/>
          <p:nvPr/>
        </p:nvSpPr>
        <p:spPr>
          <a:xfrm>
            <a:off x="730625" y="6171843"/>
            <a:ext cx="10748862" cy="1939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3C106B57-2481-45D0-8D03-E7DEEA62FA80}"/>
              </a:ext>
            </a:extLst>
          </p:cNvPr>
          <p:cNvSpPr/>
          <p:nvPr/>
        </p:nvSpPr>
        <p:spPr>
          <a:xfrm>
            <a:off x="0" y="0"/>
            <a:ext cx="547775" cy="685800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3512B0FB-D5B1-44F1-AFF6-9F5A993BB451}"/>
              </a:ext>
            </a:extLst>
          </p:cNvPr>
          <p:cNvSpPr/>
          <p:nvPr/>
        </p:nvSpPr>
        <p:spPr>
          <a:xfrm>
            <a:off x="11586466" y="0"/>
            <a:ext cx="547775" cy="685800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45678753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137"/>
                                        </p:tgtEl>
                                        <p:attrNameLst>
                                          <p:attrName>style.visibility</p:attrName>
                                        </p:attrNameLst>
                                      </p:cBhvr>
                                      <p:to>
                                        <p:strVal val="visible"/>
                                      </p:to>
                                    </p:set>
                                    <p:anim calcmode="lin" valueType="num">
                                      <p:cBhvr additive="base">
                                        <p:cTn id="19" dur="1000" fill="hold"/>
                                        <p:tgtEl>
                                          <p:spTgt spid="137"/>
                                        </p:tgtEl>
                                        <p:attrNameLst>
                                          <p:attrName>ppt_x</p:attrName>
                                        </p:attrNameLst>
                                      </p:cBhvr>
                                      <p:tavLst>
                                        <p:tav tm="0">
                                          <p:val>
                                            <p:strVal val="#ppt_x"/>
                                          </p:val>
                                        </p:tav>
                                        <p:tav tm="100000">
                                          <p:val>
                                            <p:strVal val="#ppt_x"/>
                                          </p:val>
                                        </p:tav>
                                      </p:tavLst>
                                    </p:anim>
                                    <p:anim calcmode="lin" valueType="num">
                                      <p:cBhvr additive="base">
                                        <p:cTn id="20" dur="1000" fill="hold"/>
                                        <p:tgtEl>
                                          <p:spTgt spid="13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600"/>
                                  </p:stCondLst>
                                  <p:childTnLst>
                                    <p:set>
                                      <p:cBhvr>
                                        <p:cTn id="22" dur="1" fill="hold">
                                          <p:stCondLst>
                                            <p:cond delay="0"/>
                                          </p:stCondLst>
                                        </p:cTn>
                                        <p:tgtEl>
                                          <p:spTgt spid="138"/>
                                        </p:tgtEl>
                                        <p:attrNameLst>
                                          <p:attrName>style.visibility</p:attrName>
                                        </p:attrNameLst>
                                      </p:cBhvr>
                                      <p:to>
                                        <p:strVal val="visible"/>
                                      </p:to>
                                    </p:set>
                                    <p:anim calcmode="lin" valueType="num">
                                      <p:cBhvr additive="base">
                                        <p:cTn id="23" dur="1000" fill="hold"/>
                                        <p:tgtEl>
                                          <p:spTgt spid="138"/>
                                        </p:tgtEl>
                                        <p:attrNameLst>
                                          <p:attrName>ppt_x</p:attrName>
                                        </p:attrNameLst>
                                      </p:cBhvr>
                                      <p:tavLst>
                                        <p:tav tm="0">
                                          <p:val>
                                            <p:strVal val="#ppt_x"/>
                                          </p:val>
                                        </p:tav>
                                        <p:tav tm="100000">
                                          <p:val>
                                            <p:strVal val="#ppt_x"/>
                                          </p:val>
                                        </p:tav>
                                      </p:tavLst>
                                    </p:anim>
                                    <p:anim calcmode="lin" valueType="num">
                                      <p:cBhvr additive="base">
                                        <p:cTn id="24" dur="1000" fill="hold"/>
                                        <p:tgtEl>
                                          <p:spTgt spid="138"/>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700"/>
                                  </p:stCondLst>
                                  <p:childTnLst>
                                    <p:set>
                                      <p:cBhvr>
                                        <p:cTn id="26" dur="1" fill="hold">
                                          <p:stCondLst>
                                            <p:cond delay="0"/>
                                          </p:stCondLst>
                                        </p:cTn>
                                        <p:tgtEl>
                                          <p:spTgt spid="142"/>
                                        </p:tgtEl>
                                        <p:attrNameLst>
                                          <p:attrName>style.visibility</p:attrName>
                                        </p:attrNameLst>
                                      </p:cBhvr>
                                      <p:to>
                                        <p:strVal val="visible"/>
                                      </p:to>
                                    </p:set>
                                    <p:anim calcmode="lin" valueType="num">
                                      <p:cBhvr additive="base">
                                        <p:cTn id="27" dur="1000" fill="hold"/>
                                        <p:tgtEl>
                                          <p:spTgt spid="142"/>
                                        </p:tgtEl>
                                        <p:attrNameLst>
                                          <p:attrName>ppt_x</p:attrName>
                                        </p:attrNameLst>
                                      </p:cBhvr>
                                      <p:tavLst>
                                        <p:tav tm="0">
                                          <p:val>
                                            <p:strVal val="#ppt_x"/>
                                          </p:val>
                                        </p:tav>
                                        <p:tav tm="100000">
                                          <p:val>
                                            <p:strVal val="#ppt_x"/>
                                          </p:val>
                                        </p:tav>
                                      </p:tavLst>
                                    </p:anim>
                                    <p:anim calcmode="lin" valueType="num">
                                      <p:cBhvr additive="base">
                                        <p:cTn id="28" dur="1000" fill="hold"/>
                                        <p:tgtEl>
                                          <p:spTgt spid="14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800"/>
                                  </p:stCondLst>
                                  <p:childTnLst>
                                    <p:set>
                                      <p:cBhvr>
                                        <p:cTn id="30" dur="1" fill="hold">
                                          <p:stCondLst>
                                            <p:cond delay="0"/>
                                          </p:stCondLst>
                                        </p:cTn>
                                        <p:tgtEl>
                                          <p:spTgt spid="146"/>
                                        </p:tgtEl>
                                        <p:attrNameLst>
                                          <p:attrName>style.visibility</p:attrName>
                                        </p:attrNameLst>
                                      </p:cBhvr>
                                      <p:to>
                                        <p:strVal val="visible"/>
                                      </p:to>
                                    </p:set>
                                    <p:anim calcmode="lin" valueType="num">
                                      <p:cBhvr additive="base">
                                        <p:cTn id="31" dur="1000" fill="hold"/>
                                        <p:tgtEl>
                                          <p:spTgt spid="146"/>
                                        </p:tgtEl>
                                        <p:attrNameLst>
                                          <p:attrName>ppt_x</p:attrName>
                                        </p:attrNameLst>
                                      </p:cBhvr>
                                      <p:tavLst>
                                        <p:tav tm="0">
                                          <p:val>
                                            <p:strVal val="#ppt_x"/>
                                          </p:val>
                                        </p:tav>
                                        <p:tav tm="100000">
                                          <p:val>
                                            <p:strVal val="#ppt_x"/>
                                          </p:val>
                                        </p:tav>
                                      </p:tavLst>
                                    </p:anim>
                                    <p:anim calcmode="lin" valueType="num">
                                      <p:cBhvr additive="base">
                                        <p:cTn id="32" dur="1000" fill="hold"/>
                                        <p:tgtEl>
                                          <p:spTgt spid="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0" name="Freeform 5">
            <a:extLst>
              <a:ext uri="{FF2B5EF4-FFF2-40B4-BE49-F238E27FC236}">
                <a16:creationId xmlns:a16="http://schemas.microsoft.com/office/drawing/2014/main" id="{B5FB2A00-0C3A-4810-B9BE-0F00812B5448}"/>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5B9BD5">
              <a:lumMod val="75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sp>
        <p:nvSpPr>
          <p:cNvPr id="312" name="Freeform 5">
            <a:extLst>
              <a:ext uri="{FF2B5EF4-FFF2-40B4-BE49-F238E27FC236}">
                <a16:creationId xmlns:a16="http://schemas.microsoft.com/office/drawing/2014/main" id="{DFFFAE7A-9A28-4A33-BE4D-09083724DE19}"/>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sp>
        <p:nvSpPr>
          <p:cNvPr id="313" name="Freeform 5">
            <a:extLst>
              <a:ext uri="{FF2B5EF4-FFF2-40B4-BE49-F238E27FC236}">
                <a16:creationId xmlns:a16="http://schemas.microsoft.com/office/drawing/2014/main" id="{E6B9F0FE-7873-4C0F-8F04-95DAE3BED104}"/>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5B9BD5">
              <a:lumMod val="75000"/>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cxnSp>
        <p:nvCxnSpPr>
          <p:cNvPr id="36" name="Connector: Elbow 8">
            <a:extLst>
              <a:ext uri="{FF2B5EF4-FFF2-40B4-BE49-F238E27FC236}">
                <a16:creationId xmlns:a16="http://schemas.microsoft.com/office/drawing/2014/main" id="{A898CC5E-4B93-4F84-A4CF-0F0AF2A64FCD}"/>
              </a:ext>
            </a:extLst>
          </p:cNvPr>
          <p:cNvCxnSpPr>
            <a:cxnSpLocks/>
            <a:stCxn id="50" idx="2"/>
            <a:endCxn id="16" idx="6"/>
          </p:cNvCxnSpPr>
          <p:nvPr/>
        </p:nvCxnSpPr>
        <p:spPr>
          <a:xfrm flipH="1">
            <a:off x="2648496" y="1297506"/>
            <a:ext cx="2583506" cy="9694"/>
          </a:xfrm>
          <a:prstGeom prst="straightConnector1">
            <a:avLst/>
          </a:prstGeom>
          <a:ln w="19050">
            <a:gradFill>
              <a:gsLst>
                <a:gs pos="10000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A2CDE17-A5AF-4BB1-90DD-588C519860EE}"/>
              </a:ext>
            </a:extLst>
          </p:cNvPr>
          <p:cNvGrpSpPr/>
          <p:nvPr/>
        </p:nvGrpSpPr>
        <p:grpSpPr>
          <a:xfrm>
            <a:off x="822080" y="1064567"/>
            <a:ext cx="1846980" cy="485266"/>
            <a:chOff x="2197918" y="6372671"/>
            <a:chExt cx="3694443" cy="970659"/>
          </a:xfrm>
        </p:grpSpPr>
        <p:grpSp>
          <p:nvGrpSpPr>
            <p:cNvPr id="19" name="Group 18">
              <a:extLst>
                <a:ext uri="{FF2B5EF4-FFF2-40B4-BE49-F238E27FC236}">
                  <a16:creationId xmlns:a16="http://schemas.microsoft.com/office/drawing/2014/main" id="{A0998AD0-3EFC-4D8D-9086-E5578662AF02}"/>
                </a:ext>
              </a:extLst>
            </p:cNvPr>
            <p:cNvGrpSpPr/>
            <p:nvPr/>
          </p:nvGrpSpPr>
          <p:grpSpPr>
            <a:xfrm>
              <a:off x="2239043" y="6372671"/>
              <a:ext cx="3612185" cy="970659"/>
              <a:chOff x="2239043" y="6465311"/>
              <a:chExt cx="2922685" cy="785378"/>
            </a:xfrm>
          </p:grpSpPr>
          <p:sp>
            <p:nvSpPr>
              <p:cNvPr id="13" name="Rectangle: Rounded Corners 12">
                <a:extLst>
                  <a:ext uri="{FF2B5EF4-FFF2-40B4-BE49-F238E27FC236}">
                    <a16:creationId xmlns:a16="http://schemas.microsoft.com/office/drawing/2014/main" id="{9F5834DA-ADD5-4B4C-9CC2-E1B0458E20BF}"/>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79D614F9-C1D0-4029-8A6A-DEF157AB48E7}"/>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 name="Oval 15">
                <a:extLst>
                  <a:ext uri="{FF2B5EF4-FFF2-40B4-BE49-F238E27FC236}">
                    <a16:creationId xmlns:a16="http://schemas.microsoft.com/office/drawing/2014/main" id="{AD30AC45-19F3-41BE-BC72-7E995D08806E}"/>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 name="TextBox 17">
              <a:extLst>
                <a:ext uri="{FF2B5EF4-FFF2-40B4-BE49-F238E27FC236}">
                  <a16:creationId xmlns:a16="http://schemas.microsoft.com/office/drawing/2014/main" id="{1738D1DA-2715-46AD-8B21-BCD016F1A15D}"/>
                </a:ext>
              </a:extLst>
            </p:cNvPr>
            <p:cNvSpPr txBox="1"/>
            <p:nvPr/>
          </p:nvSpPr>
          <p:spPr>
            <a:xfrm>
              <a:off x="2197918" y="6396274"/>
              <a:ext cx="3694443" cy="92345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Positive and Negative</a:t>
              </a:r>
              <a:br>
                <a:rPr kumimoji="0" lang="en-US" sz="1200" b="1" i="0" u="none" strike="noStrike" kern="1200" cap="none" spc="0" normalizeH="0" baseline="0" noProof="0" dirty="0">
                  <a:ln>
                    <a:noFill/>
                  </a:ln>
                  <a:solidFill>
                    <a:srgbClr val="FFFFFF"/>
                  </a:solidFill>
                  <a:effectLst/>
                  <a:uLnTx/>
                  <a:uFillTx/>
                  <a:latin typeface="Century Gothic"/>
                  <a:ea typeface="+mn-ea"/>
                  <a:cs typeface="+mn-cs"/>
                </a:rPr>
              </a:br>
              <a:r>
                <a:rPr kumimoji="0" lang="en-US" sz="1200" b="1" i="0" u="none" strike="noStrike" kern="1200" cap="none" spc="0" normalizeH="0" baseline="0" noProof="0" dirty="0">
                  <a:ln>
                    <a:noFill/>
                  </a:ln>
                  <a:solidFill>
                    <a:srgbClr val="FFFFFF"/>
                  </a:solidFill>
                  <a:effectLst/>
                  <a:uLnTx/>
                  <a:uFillTx/>
                  <a:latin typeface="Century Gothic"/>
                  <a:ea typeface="+mn-ea"/>
                  <a:cs typeface="+mn-cs"/>
                </a:rPr>
                <a:t>File</a:t>
              </a:r>
              <a:endParaRPr kumimoji="0" lang="en-US" sz="900" b="0" i="0" u="none" strike="noStrike" kern="1200" cap="none" spc="0" normalizeH="0" baseline="0" noProof="0" dirty="0">
                <a:ln>
                  <a:noFill/>
                </a:ln>
                <a:solidFill>
                  <a:srgbClr val="3BC8F1"/>
                </a:solidFill>
                <a:effectLst/>
                <a:uLnTx/>
                <a:uFillTx/>
                <a:latin typeface="Century Gothic"/>
                <a:ea typeface="+mn-ea"/>
                <a:cs typeface="+mn-cs"/>
              </a:endParaRPr>
            </a:p>
          </p:txBody>
        </p:sp>
      </p:grpSp>
      <p:grpSp>
        <p:nvGrpSpPr>
          <p:cNvPr id="46" name="Group 45">
            <a:extLst>
              <a:ext uri="{FF2B5EF4-FFF2-40B4-BE49-F238E27FC236}">
                <a16:creationId xmlns:a16="http://schemas.microsoft.com/office/drawing/2014/main" id="{2A06D2F5-9B21-4E08-9E6A-863E1B9EEAF7}"/>
              </a:ext>
            </a:extLst>
          </p:cNvPr>
          <p:cNvGrpSpPr/>
          <p:nvPr/>
        </p:nvGrpSpPr>
        <p:grpSpPr>
          <a:xfrm>
            <a:off x="3641267" y="346648"/>
            <a:ext cx="5405632" cy="4938734"/>
            <a:chOff x="-942841" y="4956033"/>
            <a:chExt cx="10812673" cy="9878753"/>
          </a:xfrm>
        </p:grpSpPr>
        <p:grpSp>
          <p:nvGrpSpPr>
            <p:cNvPr id="47" name="Group 46">
              <a:extLst>
                <a:ext uri="{FF2B5EF4-FFF2-40B4-BE49-F238E27FC236}">
                  <a16:creationId xmlns:a16="http://schemas.microsoft.com/office/drawing/2014/main" id="{0B26FD37-57FA-4064-AAA1-F3F88B17ECEF}"/>
                </a:ext>
              </a:extLst>
            </p:cNvPr>
            <p:cNvGrpSpPr/>
            <p:nvPr/>
          </p:nvGrpSpPr>
          <p:grpSpPr>
            <a:xfrm>
              <a:off x="2239043" y="6372671"/>
              <a:ext cx="3612185" cy="970659"/>
              <a:chOff x="2239043" y="6465311"/>
              <a:chExt cx="2922685" cy="785378"/>
            </a:xfrm>
          </p:grpSpPr>
          <p:sp>
            <p:nvSpPr>
              <p:cNvPr id="49" name="Rectangle: Rounded Corners 48">
                <a:extLst>
                  <a:ext uri="{FF2B5EF4-FFF2-40B4-BE49-F238E27FC236}">
                    <a16:creationId xmlns:a16="http://schemas.microsoft.com/office/drawing/2014/main" id="{A146F9DD-BFC7-4E65-B414-E239E09F20B4}"/>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1ECBFA0-2617-4DCD-941C-EF3F1FAA3A6E}"/>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Oval 50">
                <a:extLst>
                  <a:ext uri="{FF2B5EF4-FFF2-40B4-BE49-F238E27FC236}">
                    <a16:creationId xmlns:a16="http://schemas.microsoft.com/office/drawing/2014/main" id="{873D91E2-2DE7-4870-8222-0AA8C1309FD9}"/>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8" name="TextBox 47">
              <a:extLst>
                <a:ext uri="{FF2B5EF4-FFF2-40B4-BE49-F238E27FC236}">
                  <a16:creationId xmlns:a16="http://schemas.microsoft.com/office/drawing/2014/main" id="{F1E3CBC3-8CD6-4615-B6F3-DD4A77C6652C}"/>
                </a:ext>
              </a:extLst>
            </p:cNvPr>
            <p:cNvSpPr txBox="1"/>
            <p:nvPr/>
          </p:nvSpPr>
          <p:spPr>
            <a:xfrm>
              <a:off x="2433593" y="6396274"/>
              <a:ext cx="3223098" cy="92345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Single Positive and</a:t>
              </a:r>
              <a:br>
                <a:rPr kumimoji="0" lang="en-US" sz="1200" b="1" i="0" u="none" strike="noStrike" kern="1200" cap="none" spc="0" normalizeH="0" baseline="0" noProof="0" dirty="0">
                  <a:ln>
                    <a:noFill/>
                  </a:ln>
                  <a:solidFill>
                    <a:srgbClr val="FFFFFF"/>
                  </a:solidFill>
                  <a:effectLst/>
                  <a:uLnTx/>
                  <a:uFillTx/>
                  <a:latin typeface="Century Gothic"/>
                  <a:ea typeface="+mn-ea"/>
                  <a:cs typeface="+mn-cs"/>
                </a:rPr>
              </a:br>
              <a:r>
                <a:rPr kumimoji="0" lang="en-US" sz="1200" b="1" i="0" u="none" strike="noStrike" kern="1200" cap="none" spc="0" normalizeH="0" baseline="0" noProof="0" dirty="0">
                  <a:ln>
                    <a:noFill/>
                  </a:ln>
                  <a:solidFill>
                    <a:srgbClr val="FFFFFF"/>
                  </a:solidFill>
                  <a:effectLst/>
                  <a:uLnTx/>
                  <a:uFillTx/>
                  <a:latin typeface="Century Gothic"/>
                  <a:ea typeface="+mn-ea"/>
                  <a:cs typeface="+mn-cs"/>
                </a:rPr>
                <a:t>Negative File</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8" name="TextBox 297">
              <a:extLst>
                <a:ext uri="{FF2B5EF4-FFF2-40B4-BE49-F238E27FC236}">
                  <a16:creationId xmlns:a16="http://schemas.microsoft.com/office/drawing/2014/main" id="{6F638AEB-5508-472D-9B77-800098F22F9E}"/>
                </a:ext>
              </a:extLst>
            </p:cNvPr>
            <p:cNvSpPr txBox="1"/>
            <p:nvPr/>
          </p:nvSpPr>
          <p:spPr>
            <a:xfrm>
              <a:off x="-942841" y="6366286"/>
              <a:ext cx="1267181" cy="523288"/>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entury Gothic"/>
                  <a:ea typeface="+mn-ea"/>
                  <a:cs typeface="+mn-cs"/>
                </a:rPr>
                <a:t>Merge</a:t>
              </a: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9" name="TextBox 298">
              <a:extLst>
                <a:ext uri="{FF2B5EF4-FFF2-40B4-BE49-F238E27FC236}">
                  <a16:creationId xmlns:a16="http://schemas.microsoft.com/office/drawing/2014/main" id="{F88337AE-64B6-4DEC-AD28-98D1FFD151A3}"/>
                </a:ext>
              </a:extLst>
            </p:cNvPr>
            <p:cNvSpPr txBox="1"/>
            <p:nvPr/>
          </p:nvSpPr>
          <p:spPr>
            <a:xfrm>
              <a:off x="7246334" y="6326567"/>
              <a:ext cx="2623498" cy="523288"/>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entury Gothic"/>
                  <a:ea typeface="+mn-ea"/>
                  <a:cs typeface="+mn-cs"/>
                </a:rPr>
                <a:t>Filtration of Fillers</a:t>
              </a: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1" name="TextBox 300">
              <a:extLst>
                <a:ext uri="{FF2B5EF4-FFF2-40B4-BE49-F238E27FC236}">
                  <a16:creationId xmlns:a16="http://schemas.microsoft.com/office/drawing/2014/main" id="{0CB69F0A-88B7-4BB7-A4B3-E80853BB6FD9}"/>
                </a:ext>
              </a:extLst>
            </p:cNvPr>
            <p:cNvSpPr txBox="1"/>
            <p:nvPr/>
          </p:nvSpPr>
          <p:spPr>
            <a:xfrm>
              <a:off x="-508986" y="7347488"/>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3" name="TextBox 302">
              <a:extLst>
                <a:ext uri="{FF2B5EF4-FFF2-40B4-BE49-F238E27FC236}">
                  <a16:creationId xmlns:a16="http://schemas.microsoft.com/office/drawing/2014/main" id="{2120EED7-0778-491C-BD96-7D95B2AC3CB8}"/>
                </a:ext>
              </a:extLst>
            </p:cNvPr>
            <p:cNvSpPr txBox="1"/>
            <p:nvPr/>
          </p:nvSpPr>
          <p:spPr>
            <a:xfrm>
              <a:off x="2206677" y="4956033"/>
              <a:ext cx="3479614"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FFFF"/>
                  </a:solidFill>
                  <a:effectLst/>
                  <a:uLnTx/>
                  <a:uFillTx/>
                  <a:latin typeface="Century Gothic"/>
                  <a:ea typeface="+mn-ea"/>
                  <a:cs typeface="+mn-cs"/>
                </a:rPr>
                <a:t>Data Filtration</a:t>
              </a:r>
            </a:p>
          </p:txBody>
        </p:sp>
        <p:sp>
          <p:nvSpPr>
            <p:cNvPr id="304" name="TextBox 303">
              <a:extLst>
                <a:ext uri="{FF2B5EF4-FFF2-40B4-BE49-F238E27FC236}">
                  <a16:creationId xmlns:a16="http://schemas.microsoft.com/office/drawing/2014/main" id="{F8EC60EA-29BB-4BB8-AC8B-B4DE22AF740F}"/>
                </a:ext>
              </a:extLst>
            </p:cNvPr>
            <p:cNvSpPr txBox="1"/>
            <p:nvPr/>
          </p:nvSpPr>
          <p:spPr>
            <a:xfrm>
              <a:off x="2202757" y="9308999"/>
              <a:ext cx="3643139"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FFFFFF"/>
                  </a:solidFill>
                  <a:effectLst/>
                  <a:uLnTx/>
                  <a:uFillTx/>
                  <a:latin typeface="Century Gothic"/>
                  <a:ea typeface="+mn-ea"/>
                  <a:cs typeface="+mn-cs"/>
                </a:rPr>
                <a:t>Training Model</a:t>
              </a:r>
            </a:p>
          </p:txBody>
        </p:sp>
        <p:sp>
          <p:nvSpPr>
            <p:cNvPr id="305" name="TextBox 304">
              <a:extLst>
                <a:ext uri="{FF2B5EF4-FFF2-40B4-BE49-F238E27FC236}">
                  <a16:creationId xmlns:a16="http://schemas.microsoft.com/office/drawing/2014/main" id="{EA5D724A-6933-4AA5-8FD0-C705C5AC3EF7}"/>
                </a:ext>
              </a:extLst>
            </p:cNvPr>
            <p:cNvSpPr txBox="1"/>
            <p:nvPr/>
          </p:nvSpPr>
          <p:spPr>
            <a:xfrm>
              <a:off x="2385529" y="14096026"/>
              <a:ext cx="3441134"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FFFFFF"/>
                  </a:solidFill>
                  <a:effectLst/>
                  <a:uLnTx/>
                  <a:uFillTx/>
                  <a:latin typeface="Century Gothic"/>
                  <a:ea typeface="+mn-ea"/>
                  <a:cs typeface="+mn-cs"/>
                </a:rPr>
                <a:t>Testing Model</a:t>
              </a: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06" name="Group 105">
            <a:extLst>
              <a:ext uri="{FF2B5EF4-FFF2-40B4-BE49-F238E27FC236}">
                <a16:creationId xmlns:a16="http://schemas.microsoft.com/office/drawing/2014/main" id="{0DE4ADF1-A346-491F-9674-04791252A4D9}"/>
              </a:ext>
            </a:extLst>
          </p:cNvPr>
          <p:cNvGrpSpPr/>
          <p:nvPr/>
        </p:nvGrpSpPr>
        <p:grpSpPr>
          <a:xfrm>
            <a:off x="9598089" y="1052767"/>
            <a:ext cx="1805856" cy="485266"/>
            <a:chOff x="2239043" y="6372671"/>
            <a:chExt cx="3612185" cy="970659"/>
          </a:xfrm>
        </p:grpSpPr>
        <p:grpSp>
          <p:nvGrpSpPr>
            <p:cNvPr id="107" name="Group 106">
              <a:extLst>
                <a:ext uri="{FF2B5EF4-FFF2-40B4-BE49-F238E27FC236}">
                  <a16:creationId xmlns:a16="http://schemas.microsoft.com/office/drawing/2014/main" id="{800EB343-3FB6-4544-8C62-A11E2B2E81E3}"/>
                </a:ext>
              </a:extLst>
            </p:cNvPr>
            <p:cNvGrpSpPr/>
            <p:nvPr/>
          </p:nvGrpSpPr>
          <p:grpSpPr>
            <a:xfrm>
              <a:off x="2239043" y="6372671"/>
              <a:ext cx="3612185" cy="970659"/>
              <a:chOff x="2239043" y="6465311"/>
              <a:chExt cx="2922685" cy="785378"/>
            </a:xfrm>
          </p:grpSpPr>
          <p:sp>
            <p:nvSpPr>
              <p:cNvPr id="109" name="Rectangle: Rounded Corners 108">
                <a:extLst>
                  <a:ext uri="{FF2B5EF4-FFF2-40B4-BE49-F238E27FC236}">
                    <a16:creationId xmlns:a16="http://schemas.microsoft.com/office/drawing/2014/main" id="{1BCFD862-BA32-4FF2-9EBC-24C44FA43634}"/>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0" name="Oval 109">
                <a:extLst>
                  <a:ext uri="{FF2B5EF4-FFF2-40B4-BE49-F238E27FC236}">
                    <a16:creationId xmlns:a16="http://schemas.microsoft.com/office/drawing/2014/main" id="{17EF05D7-E471-46EB-B0FB-C640BF15E93F}"/>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ADEB836E-CF20-4C58-B320-27E046029453}"/>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08" name="TextBox 107">
              <a:extLst>
                <a:ext uri="{FF2B5EF4-FFF2-40B4-BE49-F238E27FC236}">
                  <a16:creationId xmlns:a16="http://schemas.microsoft.com/office/drawing/2014/main" id="{8848774B-3088-40A5-B7FF-EECAED4791D1}"/>
                </a:ext>
              </a:extLst>
            </p:cNvPr>
            <p:cNvSpPr txBox="1"/>
            <p:nvPr/>
          </p:nvSpPr>
          <p:spPr>
            <a:xfrm>
              <a:off x="2537814" y="6396274"/>
              <a:ext cx="3014680" cy="92345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Final Positive and</a:t>
              </a:r>
              <a:br>
                <a:rPr kumimoji="0" lang="en-US" sz="1200" b="1" i="0" u="none" strike="noStrike" kern="1200" cap="none" spc="0" normalizeH="0" baseline="0" noProof="0" dirty="0">
                  <a:ln>
                    <a:noFill/>
                  </a:ln>
                  <a:solidFill>
                    <a:srgbClr val="FFFFFF"/>
                  </a:solidFill>
                  <a:effectLst/>
                  <a:uLnTx/>
                  <a:uFillTx/>
                  <a:latin typeface="Century Gothic"/>
                  <a:ea typeface="+mn-ea"/>
                  <a:cs typeface="+mn-cs"/>
                </a:rPr>
              </a:br>
              <a:r>
                <a:rPr kumimoji="0" lang="en-US" sz="1200" b="1" i="0" u="none" strike="noStrike" kern="1200" cap="none" spc="0" normalizeH="0" baseline="0" noProof="0" dirty="0">
                  <a:ln>
                    <a:noFill/>
                  </a:ln>
                  <a:solidFill>
                    <a:srgbClr val="FFFFFF"/>
                  </a:solidFill>
                  <a:effectLst/>
                  <a:uLnTx/>
                  <a:uFillTx/>
                  <a:latin typeface="Century Gothic"/>
                  <a:ea typeface="+mn-ea"/>
                  <a:cs typeface="+mn-cs"/>
                </a:rPr>
                <a:t>Negative</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1" name="Group 160">
            <a:extLst>
              <a:ext uri="{FF2B5EF4-FFF2-40B4-BE49-F238E27FC236}">
                <a16:creationId xmlns:a16="http://schemas.microsoft.com/office/drawing/2014/main" id="{FBD09469-55B7-41A8-97BD-91FC77999DF9}"/>
              </a:ext>
            </a:extLst>
          </p:cNvPr>
          <p:cNvGrpSpPr/>
          <p:nvPr/>
        </p:nvGrpSpPr>
        <p:grpSpPr>
          <a:xfrm>
            <a:off x="1003176" y="3137780"/>
            <a:ext cx="1805857" cy="485266"/>
            <a:chOff x="2239043" y="6372671"/>
            <a:chExt cx="3612185" cy="970659"/>
          </a:xfrm>
        </p:grpSpPr>
        <p:grpSp>
          <p:nvGrpSpPr>
            <p:cNvPr id="162" name="Group 161">
              <a:extLst>
                <a:ext uri="{FF2B5EF4-FFF2-40B4-BE49-F238E27FC236}">
                  <a16:creationId xmlns:a16="http://schemas.microsoft.com/office/drawing/2014/main" id="{D9B81D21-68DB-476D-BDB6-A0ABEE130753}"/>
                </a:ext>
              </a:extLst>
            </p:cNvPr>
            <p:cNvGrpSpPr/>
            <p:nvPr/>
          </p:nvGrpSpPr>
          <p:grpSpPr>
            <a:xfrm>
              <a:off x="2239043" y="6372671"/>
              <a:ext cx="3612185" cy="970659"/>
              <a:chOff x="2239043" y="6465311"/>
              <a:chExt cx="2922685" cy="785378"/>
            </a:xfrm>
          </p:grpSpPr>
          <p:sp>
            <p:nvSpPr>
              <p:cNvPr id="164" name="Rectangle: Rounded Corners 163">
                <a:extLst>
                  <a:ext uri="{FF2B5EF4-FFF2-40B4-BE49-F238E27FC236}">
                    <a16:creationId xmlns:a16="http://schemas.microsoft.com/office/drawing/2014/main" id="{AD602D5F-3634-4865-BC22-CA3C7CDEA422}"/>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Oval 164">
                <a:extLst>
                  <a:ext uri="{FF2B5EF4-FFF2-40B4-BE49-F238E27FC236}">
                    <a16:creationId xmlns:a16="http://schemas.microsoft.com/office/drawing/2014/main" id="{75D857B0-E675-4F69-95AC-52B7AEBCFD04}"/>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Oval 165">
                <a:extLst>
                  <a:ext uri="{FF2B5EF4-FFF2-40B4-BE49-F238E27FC236}">
                    <a16:creationId xmlns:a16="http://schemas.microsoft.com/office/drawing/2014/main" id="{B7E3C652-2FB5-4433-AF93-AFB8BB604A3A}"/>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3" name="TextBox 162">
              <a:extLst>
                <a:ext uri="{FF2B5EF4-FFF2-40B4-BE49-F238E27FC236}">
                  <a16:creationId xmlns:a16="http://schemas.microsoft.com/office/drawing/2014/main" id="{B8B7E189-5DF6-417E-8021-90009C90AF9C}"/>
                </a:ext>
              </a:extLst>
            </p:cNvPr>
            <p:cNvSpPr txBox="1"/>
            <p:nvPr/>
          </p:nvSpPr>
          <p:spPr>
            <a:xfrm>
              <a:off x="2997924" y="6580964"/>
              <a:ext cx="2094437"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Pre-Process</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7" name="Group 166">
            <a:extLst>
              <a:ext uri="{FF2B5EF4-FFF2-40B4-BE49-F238E27FC236}">
                <a16:creationId xmlns:a16="http://schemas.microsoft.com/office/drawing/2014/main" id="{BAF8B98D-B9ED-4077-AC71-F67552F9E139}"/>
              </a:ext>
            </a:extLst>
          </p:cNvPr>
          <p:cNvGrpSpPr/>
          <p:nvPr/>
        </p:nvGrpSpPr>
        <p:grpSpPr>
          <a:xfrm>
            <a:off x="3797292" y="3137781"/>
            <a:ext cx="1805857" cy="485266"/>
            <a:chOff x="2239043" y="6372671"/>
            <a:chExt cx="3612185" cy="970659"/>
          </a:xfrm>
        </p:grpSpPr>
        <p:grpSp>
          <p:nvGrpSpPr>
            <p:cNvPr id="168" name="Group 167">
              <a:extLst>
                <a:ext uri="{FF2B5EF4-FFF2-40B4-BE49-F238E27FC236}">
                  <a16:creationId xmlns:a16="http://schemas.microsoft.com/office/drawing/2014/main" id="{2993CEA3-739B-4EFF-AC0B-C4821D38702C}"/>
                </a:ext>
              </a:extLst>
            </p:cNvPr>
            <p:cNvGrpSpPr/>
            <p:nvPr/>
          </p:nvGrpSpPr>
          <p:grpSpPr>
            <a:xfrm>
              <a:off x="2239043" y="6372671"/>
              <a:ext cx="3612185" cy="970659"/>
              <a:chOff x="2239043" y="6465311"/>
              <a:chExt cx="2922685" cy="785378"/>
            </a:xfrm>
          </p:grpSpPr>
          <p:sp>
            <p:nvSpPr>
              <p:cNvPr id="170" name="Rectangle: Rounded Corners 169">
                <a:extLst>
                  <a:ext uri="{FF2B5EF4-FFF2-40B4-BE49-F238E27FC236}">
                    <a16:creationId xmlns:a16="http://schemas.microsoft.com/office/drawing/2014/main" id="{F590EE23-F1D2-4E04-A3FF-41EC0CFE2E74}"/>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Oval 170">
                <a:extLst>
                  <a:ext uri="{FF2B5EF4-FFF2-40B4-BE49-F238E27FC236}">
                    <a16:creationId xmlns:a16="http://schemas.microsoft.com/office/drawing/2014/main" id="{F73A6D24-151A-4762-9BAD-FCBF49ACE640}"/>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Oval 171">
                <a:extLst>
                  <a:ext uri="{FF2B5EF4-FFF2-40B4-BE49-F238E27FC236}">
                    <a16:creationId xmlns:a16="http://schemas.microsoft.com/office/drawing/2014/main" id="{1F3A8E6A-0F51-4D90-BAF7-CDD356AB1BA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9" name="TextBox 168">
              <a:extLst>
                <a:ext uri="{FF2B5EF4-FFF2-40B4-BE49-F238E27FC236}">
                  <a16:creationId xmlns:a16="http://schemas.microsoft.com/office/drawing/2014/main" id="{B7D32A63-0762-4962-9FB8-FA2F619DC1F5}"/>
                </a:ext>
              </a:extLst>
            </p:cNvPr>
            <p:cNvSpPr txBox="1"/>
            <p:nvPr/>
          </p:nvSpPr>
          <p:spPr>
            <a:xfrm>
              <a:off x="2521770" y="6580964"/>
              <a:ext cx="304674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Feature Extraction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73" name="Group 172">
            <a:extLst>
              <a:ext uri="{FF2B5EF4-FFF2-40B4-BE49-F238E27FC236}">
                <a16:creationId xmlns:a16="http://schemas.microsoft.com/office/drawing/2014/main" id="{C105607C-A982-4002-A4FE-3DC7F4E97188}"/>
              </a:ext>
            </a:extLst>
          </p:cNvPr>
          <p:cNvGrpSpPr/>
          <p:nvPr/>
        </p:nvGrpSpPr>
        <p:grpSpPr>
          <a:xfrm>
            <a:off x="6588853" y="3137780"/>
            <a:ext cx="1805856" cy="485266"/>
            <a:chOff x="2239043" y="6372671"/>
            <a:chExt cx="3612185" cy="970659"/>
          </a:xfrm>
        </p:grpSpPr>
        <p:grpSp>
          <p:nvGrpSpPr>
            <p:cNvPr id="174" name="Group 173">
              <a:extLst>
                <a:ext uri="{FF2B5EF4-FFF2-40B4-BE49-F238E27FC236}">
                  <a16:creationId xmlns:a16="http://schemas.microsoft.com/office/drawing/2014/main" id="{3EA6D7FD-9801-49D8-B26E-EFCA1A2EA0CC}"/>
                </a:ext>
              </a:extLst>
            </p:cNvPr>
            <p:cNvGrpSpPr/>
            <p:nvPr/>
          </p:nvGrpSpPr>
          <p:grpSpPr>
            <a:xfrm>
              <a:off x="2239043" y="6372671"/>
              <a:ext cx="3612185" cy="970659"/>
              <a:chOff x="2239043" y="6465311"/>
              <a:chExt cx="2922685" cy="785378"/>
            </a:xfrm>
          </p:grpSpPr>
          <p:sp>
            <p:nvSpPr>
              <p:cNvPr id="176" name="Rectangle: Rounded Corners 175">
                <a:extLst>
                  <a:ext uri="{FF2B5EF4-FFF2-40B4-BE49-F238E27FC236}">
                    <a16:creationId xmlns:a16="http://schemas.microsoft.com/office/drawing/2014/main" id="{4106F51F-25D2-42EB-9E4F-682CE1BE59D3}"/>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7" name="Oval 176">
                <a:extLst>
                  <a:ext uri="{FF2B5EF4-FFF2-40B4-BE49-F238E27FC236}">
                    <a16:creationId xmlns:a16="http://schemas.microsoft.com/office/drawing/2014/main" id="{C320250A-B65B-4882-B642-C99DFF4BF1D8}"/>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8" name="Oval 177">
                <a:extLst>
                  <a:ext uri="{FF2B5EF4-FFF2-40B4-BE49-F238E27FC236}">
                    <a16:creationId xmlns:a16="http://schemas.microsoft.com/office/drawing/2014/main" id="{70480162-5761-409D-9789-34B808FD26B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5" name="TextBox 174">
              <a:extLst>
                <a:ext uri="{FF2B5EF4-FFF2-40B4-BE49-F238E27FC236}">
                  <a16:creationId xmlns:a16="http://schemas.microsoft.com/office/drawing/2014/main" id="{EB2FF375-06A6-4333-98DE-21C8FD2EA598}"/>
                </a:ext>
              </a:extLst>
            </p:cNvPr>
            <p:cNvSpPr txBox="1"/>
            <p:nvPr/>
          </p:nvSpPr>
          <p:spPr>
            <a:xfrm>
              <a:off x="2520174" y="6396274"/>
              <a:ext cx="3049951" cy="923451"/>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Machine Learning</a:t>
              </a:r>
              <a:br>
                <a:rPr kumimoji="0" lang="en-US" sz="1200" b="1" i="0" u="none" strike="noStrike" kern="1200" cap="none" spc="0" normalizeH="0" baseline="0" noProof="0" dirty="0">
                  <a:ln>
                    <a:noFill/>
                  </a:ln>
                  <a:solidFill>
                    <a:srgbClr val="FFFFFF"/>
                  </a:solidFill>
                  <a:effectLst/>
                  <a:uLnTx/>
                  <a:uFillTx/>
                  <a:latin typeface="Century Gothic"/>
                  <a:ea typeface="+mn-ea"/>
                  <a:cs typeface="+mn-cs"/>
                </a:rPr>
              </a:br>
              <a:r>
                <a:rPr kumimoji="0" lang="en-US" sz="1200" b="1" i="0" u="none" strike="noStrike" kern="1200" cap="none" spc="0" normalizeH="0" baseline="0" noProof="0" dirty="0">
                  <a:ln>
                    <a:noFill/>
                  </a:ln>
                  <a:solidFill>
                    <a:srgbClr val="FFFFFF"/>
                  </a:solidFill>
                  <a:effectLst/>
                  <a:uLnTx/>
                  <a:uFillTx/>
                  <a:latin typeface="Century Gothic"/>
                  <a:ea typeface="+mn-ea"/>
                  <a:cs typeface="+mn-cs"/>
                </a:rPr>
                <a:t>Algorithm</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79" name="Group 178">
            <a:extLst>
              <a:ext uri="{FF2B5EF4-FFF2-40B4-BE49-F238E27FC236}">
                <a16:creationId xmlns:a16="http://schemas.microsoft.com/office/drawing/2014/main" id="{E77F8095-1E76-45AC-B011-CBE2C18A30F9}"/>
              </a:ext>
            </a:extLst>
          </p:cNvPr>
          <p:cNvGrpSpPr/>
          <p:nvPr/>
        </p:nvGrpSpPr>
        <p:grpSpPr>
          <a:xfrm>
            <a:off x="863203" y="5795044"/>
            <a:ext cx="1805857" cy="485266"/>
            <a:chOff x="2239043" y="6372671"/>
            <a:chExt cx="3612185" cy="970659"/>
          </a:xfrm>
        </p:grpSpPr>
        <p:grpSp>
          <p:nvGrpSpPr>
            <p:cNvPr id="180" name="Group 179">
              <a:extLst>
                <a:ext uri="{FF2B5EF4-FFF2-40B4-BE49-F238E27FC236}">
                  <a16:creationId xmlns:a16="http://schemas.microsoft.com/office/drawing/2014/main" id="{3BFE0E8B-460D-49A0-BF75-F278C6918EC8}"/>
                </a:ext>
              </a:extLst>
            </p:cNvPr>
            <p:cNvGrpSpPr/>
            <p:nvPr/>
          </p:nvGrpSpPr>
          <p:grpSpPr>
            <a:xfrm>
              <a:off x="2239043" y="6372671"/>
              <a:ext cx="3612185" cy="970659"/>
              <a:chOff x="2239043" y="6465311"/>
              <a:chExt cx="2922685" cy="785378"/>
            </a:xfrm>
          </p:grpSpPr>
          <p:sp>
            <p:nvSpPr>
              <p:cNvPr id="182" name="Rectangle: Rounded Corners 181">
                <a:extLst>
                  <a:ext uri="{FF2B5EF4-FFF2-40B4-BE49-F238E27FC236}">
                    <a16:creationId xmlns:a16="http://schemas.microsoft.com/office/drawing/2014/main" id="{730754C4-2F7D-44B0-9698-615C06A4BA7E}"/>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83" name="Oval 182">
                <a:extLst>
                  <a:ext uri="{FF2B5EF4-FFF2-40B4-BE49-F238E27FC236}">
                    <a16:creationId xmlns:a16="http://schemas.microsoft.com/office/drawing/2014/main" id="{BE8BDB82-F74F-4825-9D36-86BBEE2CA715}"/>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84" name="Oval 183">
                <a:extLst>
                  <a:ext uri="{FF2B5EF4-FFF2-40B4-BE49-F238E27FC236}">
                    <a16:creationId xmlns:a16="http://schemas.microsoft.com/office/drawing/2014/main" id="{68E1711F-7E60-426C-B725-C4D01F869B99}"/>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1" name="TextBox 180">
              <a:extLst>
                <a:ext uri="{FF2B5EF4-FFF2-40B4-BE49-F238E27FC236}">
                  <a16:creationId xmlns:a16="http://schemas.microsoft.com/office/drawing/2014/main" id="{11495938-13EB-4385-81FF-276CAD291145}"/>
                </a:ext>
              </a:extLst>
            </p:cNvPr>
            <p:cNvSpPr txBox="1"/>
            <p:nvPr/>
          </p:nvSpPr>
          <p:spPr>
            <a:xfrm>
              <a:off x="2933796" y="6580964"/>
              <a:ext cx="2222696"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Testing Input</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91" name="Group 190">
            <a:extLst>
              <a:ext uri="{FF2B5EF4-FFF2-40B4-BE49-F238E27FC236}">
                <a16:creationId xmlns:a16="http://schemas.microsoft.com/office/drawing/2014/main" id="{8F4F4757-774D-4A8F-A653-D25B4C359F94}"/>
              </a:ext>
            </a:extLst>
          </p:cNvPr>
          <p:cNvGrpSpPr/>
          <p:nvPr/>
        </p:nvGrpSpPr>
        <p:grpSpPr>
          <a:xfrm>
            <a:off x="3002998" y="5791149"/>
            <a:ext cx="1805857" cy="485266"/>
            <a:chOff x="2239043" y="6372671"/>
            <a:chExt cx="3612185" cy="970659"/>
          </a:xfrm>
        </p:grpSpPr>
        <p:grpSp>
          <p:nvGrpSpPr>
            <p:cNvPr id="192" name="Group 191">
              <a:extLst>
                <a:ext uri="{FF2B5EF4-FFF2-40B4-BE49-F238E27FC236}">
                  <a16:creationId xmlns:a16="http://schemas.microsoft.com/office/drawing/2014/main" id="{D5F4EA2F-A6E0-42F6-85DD-DBF79BBE239C}"/>
                </a:ext>
              </a:extLst>
            </p:cNvPr>
            <p:cNvGrpSpPr/>
            <p:nvPr/>
          </p:nvGrpSpPr>
          <p:grpSpPr>
            <a:xfrm>
              <a:off x="2239043" y="6372671"/>
              <a:ext cx="3612185" cy="970659"/>
              <a:chOff x="2239043" y="6465311"/>
              <a:chExt cx="2922685" cy="785378"/>
            </a:xfrm>
          </p:grpSpPr>
          <p:sp>
            <p:nvSpPr>
              <p:cNvPr id="194" name="Rectangle: Rounded Corners 193">
                <a:extLst>
                  <a:ext uri="{FF2B5EF4-FFF2-40B4-BE49-F238E27FC236}">
                    <a16:creationId xmlns:a16="http://schemas.microsoft.com/office/drawing/2014/main" id="{B133BB5B-C299-443E-A3F3-294EC760806F}"/>
                  </a:ext>
                </a:extLst>
              </p:cNvPr>
              <p:cNvSpPr/>
              <p:nvPr/>
            </p:nvSpPr>
            <p:spPr>
              <a:xfrm>
                <a:off x="2313875" y="6465311"/>
                <a:ext cx="2773020" cy="785378"/>
              </a:xfrm>
              <a:prstGeom prst="roundRect">
                <a:avLst>
                  <a:gd name="adj" fmla="val 783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95" name="Oval 194">
                <a:extLst>
                  <a:ext uri="{FF2B5EF4-FFF2-40B4-BE49-F238E27FC236}">
                    <a16:creationId xmlns:a16="http://schemas.microsoft.com/office/drawing/2014/main" id="{97034BAB-5AE1-41B6-828E-478A3F537CED}"/>
                  </a:ext>
                </a:extLst>
              </p:cNvPr>
              <p:cNvSpPr/>
              <p:nvPr/>
            </p:nvSpPr>
            <p:spPr>
              <a:xfrm>
                <a:off x="223904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96" name="Oval 195">
                <a:extLst>
                  <a:ext uri="{FF2B5EF4-FFF2-40B4-BE49-F238E27FC236}">
                    <a16:creationId xmlns:a16="http://schemas.microsoft.com/office/drawing/2014/main" id="{42575974-2649-4A83-AE31-11AA33D675C2}"/>
                  </a:ext>
                </a:extLst>
              </p:cNvPr>
              <p:cNvSpPr/>
              <p:nvPr/>
            </p:nvSpPr>
            <p:spPr>
              <a:xfrm>
                <a:off x="501206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3" name="TextBox 192">
              <a:extLst>
                <a:ext uri="{FF2B5EF4-FFF2-40B4-BE49-F238E27FC236}">
                  <a16:creationId xmlns:a16="http://schemas.microsoft.com/office/drawing/2014/main" id="{040DD7F2-8D82-492B-8080-F018501C96CE}"/>
                </a:ext>
              </a:extLst>
            </p:cNvPr>
            <p:cNvSpPr txBox="1"/>
            <p:nvPr/>
          </p:nvSpPr>
          <p:spPr>
            <a:xfrm>
              <a:off x="2997924" y="6580964"/>
              <a:ext cx="2094437"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Pre-Process</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97" name="Group 196">
            <a:extLst>
              <a:ext uri="{FF2B5EF4-FFF2-40B4-BE49-F238E27FC236}">
                <a16:creationId xmlns:a16="http://schemas.microsoft.com/office/drawing/2014/main" id="{4FBBC001-5290-4800-BC01-71EDED619D0E}"/>
              </a:ext>
            </a:extLst>
          </p:cNvPr>
          <p:cNvGrpSpPr/>
          <p:nvPr/>
        </p:nvGrpSpPr>
        <p:grpSpPr>
          <a:xfrm>
            <a:off x="5195781" y="5791149"/>
            <a:ext cx="1805857" cy="485266"/>
            <a:chOff x="2239043" y="6372671"/>
            <a:chExt cx="3612185" cy="970659"/>
          </a:xfrm>
        </p:grpSpPr>
        <p:grpSp>
          <p:nvGrpSpPr>
            <p:cNvPr id="198" name="Group 197">
              <a:extLst>
                <a:ext uri="{FF2B5EF4-FFF2-40B4-BE49-F238E27FC236}">
                  <a16:creationId xmlns:a16="http://schemas.microsoft.com/office/drawing/2014/main" id="{5EF51D93-3598-4C58-B805-EFEAB7458A1E}"/>
                </a:ext>
              </a:extLst>
            </p:cNvPr>
            <p:cNvGrpSpPr/>
            <p:nvPr/>
          </p:nvGrpSpPr>
          <p:grpSpPr>
            <a:xfrm>
              <a:off x="2239043" y="6372671"/>
              <a:ext cx="3612185" cy="970659"/>
              <a:chOff x="2239043" y="6465311"/>
              <a:chExt cx="2922685" cy="785378"/>
            </a:xfrm>
          </p:grpSpPr>
          <p:sp>
            <p:nvSpPr>
              <p:cNvPr id="200" name="Rectangle: Rounded Corners 199">
                <a:extLst>
                  <a:ext uri="{FF2B5EF4-FFF2-40B4-BE49-F238E27FC236}">
                    <a16:creationId xmlns:a16="http://schemas.microsoft.com/office/drawing/2014/main" id="{6D9B8D2D-7FFF-48F7-AA4A-DE695128C6A6}"/>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1" name="Oval 200">
                <a:extLst>
                  <a:ext uri="{FF2B5EF4-FFF2-40B4-BE49-F238E27FC236}">
                    <a16:creationId xmlns:a16="http://schemas.microsoft.com/office/drawing/2014/main" id="{D8D074BC-9616-4D59-8951-FF8AB500CE50}"/>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2" name="Oval 201">
                <a:extLst>
                  <a:ext uri="{FF2B5EF4-FFF2-40B4-BE49-F238E27FC236}">
                    <a16:creationId xmlns:a16="http://schemas.microsoft.com/office/drawing/2014/main" id="{617A4072-DD7E-4778-B0F9-AD244F9FE62D}"/>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9" name="TextBox 198">
              <a:extLst>
                <a:ext uri="{FF2B5EF4-FFF2-40B4-BE49-F238E27FC236}">
                  <a16:creationId xmlns:a16="http://schemas.microsoft.com/office/drawing/2014/main" id="{D2DC2AF9-A093-40FE-9E60-0EC35822DF6F}"/>
                </a:ext>
              </a:extLst>
            </p:cNvPr>
            <p:cNvSpPr txBox="1"/>
            <p:nvPr/>
          </p:nvSpPr>
          <p:spPr>
            <a:xfrm>
              <a:off x="2521772" y="6580964"/>
              <a:ext cx="304674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Feature Extraction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03" name="Group 202">
            <a:extLst>
              <a:ext uri="{FF2B5EF4-FFF2-40B4-BE49-F238E27FC236}">
                <a16:creationId xmlns:a16="http://schemas.microsoft.com/office/drawing/2014/main" id="{7D5D3E68-CD80-4A84-BE60-6272E5247B1A}"/>
              </a:ext>
            </a:extLst>
          </p:cNvPr>
          <p:cNvGrpSpPr/>
          <p:nvPr/>
        </p:nvGrpSpPr>
        <p:grpSpPr>
          <a:xfrm>
            <a:off x="7388564" y="5791149"/>
            <a:ext cx="1805857" cy="485266"/>
            <a:chOff x="2239043" y="6372671"/>
            <a:chExt cx="3612185" cy="970659"/>
          </a:xfrm>
        </p:grpSpPr>
        <p:grpSp>
          <p:nvGrpSpPr>
            <p:cNvPr id="204" name="Group 203">
              <a:extLst>
                <a:ext uri="{FF2B5EF4-FFF2-40B4-BE49-F238E27FC236}">
                  <a16:creationId xmlns:a16="http://schemas.microsoft.com/office/drawing/2014/main" id="{35E7962D-872C-4EDB-9BF4-47715A651CCB}"/>
                </a:ext>
              </a:extLst>
            </p:cNvPr>
            <p:cNvGrpSpPr/>
            <p:nvPr/>
          </p:nvGrpSpPr>
          <p:grpSpPr>
            <a:xfrm>
              <a:off x="2239043" y="6372671"/>
              <a:ext cx="3612185" cy="970659"/>
              <a:chOff x="2239043" y="6465311"/>
              <a:chExt cx="2922685" cy="785378"/>
            </a:xfrm>
          </p:grpSpPr>
          <p:sp>
            <p:nvSpPr>
              <p:cNvPr id="206" name="Rectangle: Rounded Corners 205">
                <a:extLst>
                  <a:ext uri="{FF2B5EF4-FFF2-40B4-BE49-F238E27FC236}">
                    <a16:creationId xmlns:a16="http://schemas.microsoft.com/office/drawing/2014/main" id="{968DA3E5-17F9-45CA-8E50-8DD0FF2AE339}"/>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7" name="Oval 206">
                <a:extLst>
                  <a:ext uri="{FF2B5EF4-FFF2-40B4-BE49-F238E27FC236}">
                    <a16:creationId xmlns:a16="http://schemas.microsoft.com/office/drawing/2014/main" id="{AEAC8C89-E3D3-43B5-8E15-B529D9171C2D}"/>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8" name="Oval 207">
                <a:extLst>
                  <a:ext uri="{FF2B5EF4-FFF2-40B4-BE49-F238E27FC236}">
                    <a16:creationId xmlns:a16="http://schemas.microsoft.com/office/drawing/2014/main" id="{5DB73F24-AEF8-4840-9F3E-3A25090D7ED9}"/>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05" name="TextBox 204">
              <a:extLst>
                <a:ext uri="{FF2B5EF4-FFF2-40B4-BE49-F238E27FC236}">
                  <a16:creationId xmlns:a16="http://schemas.microsoft.com/office/drawing/2014/main" id="{E15960A5-63D1-4E54-8EA4-F890CB2EE560}"/>
                </a:ext>
              </a:extLst>
            </p:cNvPr>
            <p:cNvSpPr txBox="1"/>
            <p:nvPr/>
          </p:nvSpPr>
          <p:spPr>
            <a:xfrm>
              <a:off x="2363061" y="6580964"/>
              <a:ext cx="336418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Classification Model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cxnSp>
        <p:nvCxnSpPr>
          <p:cNvPr id="210" name="Connector: Elbow 8">
            <a:extLst>
              <a:ext uri="{FF2B5EF4-FFF2-40B4-BE49-F238E27FC236}">
                <a16:creationId xmlns:a16="http://schemas.microsoft.com/office/drawing/2014/main" id="{35B4F66C-C94F-4541-BC12-5782788D1052}"/>
              </a:ext>
            </a:extLst>
          </p:cNvPr>
          <p:cNvCxnSpPr>
            <a:cxnSpLocks/>
            <a:stCxn id="110" idx="2"/>
            <a:endCxn id="51" idx="6"/>
          </p:cNvCxnSpPr>
          <p:nvPr/>
        </p:nvCxnSpPr>
        <p:spPr>
          <a:xfrm flipH="1">
            <a:off x="7037859" y="1295400"/>
            <a:ext cx="2560230" cy="2106"/>
          </a:xfrm>
          <a:prstGeom prst="straightConnector1">
            <a:avLst/>
          </a:prstGeom>
          <a:ln w="19050">
            <a:gradFill>
              <a:gsLst>
                <a:gs pos="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Connector: Elbow 8">
            <a:extLst>
              <a:ext uri="{FF2B5EF4-FFF2-40B4-BE49-F238E27FC236}">
                <a16:creationId xmlns:a16="http://schemas.microsoft.com/office/drawing/2014/main" id="{63CD8656-33D4-4DE8-B2F6-CEE8D08025D5}"/>
              </a:ext>
            </a:extLst>
          </p:cNvPr>
          <p:cNvCxnSpPr>
            <a:cxnSpLocks/>
            <a:stCxn id="110" idx="3"/>
          </p:cNvCxnSpPr>
          <p:nvPr/>
        </p:nvCxnSpPr>
        <p:spPr>
          <a:xfrm flipH="1">
            <a:off x="9386977" y="1328094"/>
            <a:ext cx="224655" cy="98161"/>
          </a:xfrm>
          <a:prstGeom prst="straightConnector1">
            <a:avLst/>
          </a:prstGeom>
          <a:ln w="19050">
            <a:gradFill>
              <a:gsLst>
                <a:gs pos="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C04ED77-0CA7-48A5-8548-AD283A77AFA4}"/>
              </a:ext>
            </a:extLst>
          </p:cNvPr>
          <p:cNvCxnSpPr>
            <a:cxnSpLocks/>
            <a:stCxn id="172" idx="6"/>
            <a:endCxn id="177" idx="2"/>
          </p:cNvCxnSpPr>
          <p:nvPr/>
        </p:nvCxnSpPr>
        <p:spPr>
          <a:xfrm flipV="1">
            <a:off x="5603149" y="3380413"/>
            <a:ext cx="985704" cy="1"/>
          </a:xfrm>
          <a:prstGeom prst="line">
            <a:avLst/>
          </a:prstGeom>
          <a:ln w="19050">
            <a:gradFill flip="none" rotWithShape="1">
              <a:gsLst>
                <a:gs pos="100000">
                  <a:schemeClr val="accent3"/>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EC4849-554E-458E-9E26-5CA1F2B8F5B9}"/>
              </a:ext>
            </a:extLst>
          </p:cNvPr>
          <p:cNvCxnSpPr>
            <a:cxnSpLocks/>
            <a:stCxn id="184" idx="6"/>
            <a:endCxn id="195" idx="2"/>
          </p:cNvCxnSpPr>
          <p:nvPr/>
        </p:nvCxnSpPr>
        <p:spPr>
          <a:xfrm flipV="1">
            <a:off x="2669060" y="6033782"/>
            <a:ext cx="333938" cy="3895"/>
          </a:xfrm>
          <a:prstGeom prst="line">
            <a:avLst/>
          </a:prstGeom>
          <a:ln w="19050">
            <a:gradFill flip="none" rotWithShape="1">
              <a:gsLst>
                <a:gs pos="100000">
                  <a:schemeClr val="accent6"/>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F5B29D2B-8B3F-4952-9044-B7F68EE89618}"/>
              </a:ext>
            </a:extLst>
          </p:cNvPr>
          <p:cNvCxnSpPr>
            <a:cxnSpLocks/>
            <a:stCxn id="196" idx="6"/>
            <a:endCxn id="201" idx="2"/>
          </p:cNvCxnSpPr>
          <p:nvPr/>
        </p:nvCxnSpPr>
        <p:spPr>
          <a:xfrm>
            <a:off x="4808855" y="6033782"/>
            <a:ext cx="386926" cy="0"/>
          </a:xfrm>
          <a:prstGeom prst="line">
            <a:avLst/>
          </a:prstGeom>
          <a:ln w="19050">
            <a:gradFill flip="none" rotWithShape="1">
              <a:gsLst>
                <a:gs pos="100000">
                  <a:schemeClr val="bg2"/>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A759ABA-2E24-424D-BC66-C0CA9C5362A8}"/>
              </a:ext>
            </a:extLst>
          </p:cNvPr>
          <p:cNvCxnSpPr>
            <a:cxnSpLocks/>
            <a:stCxn id="166" idx="6"/>
            <a:endCxn id="171" idx="2"/>
          </p:cNvCxnSpPr>
          <p:nvPr/>
        </p:nvCxnSpPr>
        <p:spPr>
          <a:xfrm>
            <a:off x="2809033" y="3380413"/>
            <a:ext cx="988259" cy="1"/>
          </a:xfrm>
          <a:prstGeom prst="line">
            <a:avLst/>
          </a:prstGeom>
          <a:ln w="19050">
            <a:gradFill flip="none" rotWithShape="1">
              <a:gsLst>
                <a:gs pos="100000">
                  <a:schemeClr val="bg2"/>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1" name="Group 260">
            <a:extLst>
              <a:ext uri="{FF2B5EF4-FFF2-40B4-BE49-F238E27FC236}">
                <a16:creationId xmlns:a16="http://schemas.microsoft.com/office/drawing/2014/main" id="{0E67982F-407B-4D83-A485-73C70A92C1B8}"/>
              </a:ext>
            </a:extLst>
          </p:cNvPr>
          <p:cNvGrpSpPr/>
          <p:nvPr/>
        </p:nvGrpSpPr>
        <p:grpSpPr>
          <a:xfrm>
            <a:off x="9426650" y="3137780"/>
            <a:ext cx="1805857" cy="485266"/>
            <a:chOff x="2239043" y="6372671"/>
            <a:chExt cx="3612185" cy="970659"/>
          </a:xfrm>
        </p:grpSpPr>
        <p:grpSp>
          <p:nvGrpSpPr>
            <p:cNvPr id="262" name="Group 261">
              <a:extLst>
                <a:ext uri="{FF2B5EF4-FFF2-40B4-BE49-F238E27FC236}">
                  <a16:creationId xmlns:a16="http://schemas.microsoft.com/office/drawing/2014/main" id="{F09F4956-4075-4120-AD14-1BD307105FDF}"/>
                </a:ext>
              </a:extLst>
            </p:cNvPr>
            <p:cNvGrpSpPr/>
            <p:nvPr/>
          </p:nvGrpSpPr>
          <p:grpSpPr>
            <a:xfrm>
              <a:off x="2239043" y="6372671"/>
              <a:ext cx="3612185" cy="970659"/>
              <a:chOff x="2239043" y="6465311"/>
              <a:chExt cx="2922685" cy="785378"/>
            </a:xfrm>
          </p:grpSpPr>
          <p:sp>
            <p:nvSpPr>
              <p:cNvPr id="264" name="Rectangle: Rounded Corners 263">
                <a:extLst>
                  <a:ext uri="{FF2B5EF4-FFF2-40B4-BE49-F238E27FC236}">
                    <a16:creationId xmlns:a16="http://schemas.microsoft.com/office/drawing/2014/main" id="{FEF04892-FC95-4F44-B991-B89188C89F12}"/>
                  </a:ext>
                </a:extLst>
              </p:cNvPr>
              <p:cNvSpPr/>
              <p:nvPr/>
            </p:nvSpPr>
            <p:spPr>
              <a:xfrm>
                <a:off x="2313875" y="6465311"/>
                <a:ext cx="2773020" cy="785378"/>
              </a:xfrm>
              <a:prstGeom prst="roundRect">
                <a:avLst>
                  <a:gd name="adj" fmla="val 783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5" name="Oval 264">
                <a:extLst>
                  <a:ext uri="{FF2B5EF4-FFF2-40B4-BE49-F238E27FC236}">
                    <a16:creationId xmlns:a16="http://schemas.microsoft.com/office/drawing/2014/main" id="{CA20F5EA-0E7B-4453-A7BD-D1EF1BAA3A03}"/>
                  </a:ext>
                </a:extLst>
              </p:cNvPr>
              <p:cNvSpPr/>
              <p:nvPr/>
            </p:nvSpPr>
            <p:spPr>
              <a:xfrm>
                <a:off x="223904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6" name="Oval 265">
                <a:extLst>
                  <a:ext uri="{FF2B5EF4-FFF2-40B4-BE49-F238E27FC236}">
                    <a16:creationId xmlns:a16="http://schemas.microsoft.com/office/drawing/2014/main" id="{A3C14BF1-6B5A-48ED-B7E2-6E306CDCDBE7}"/>
                  </a:ext>
                </a:extLst>
              </p:cNvPr>
              <p:cNvSpPr/>
              <p:nvPr/>
            </p:nvSpPr>
            <p:spPr>
              <a:xfrm>
                <a:off x="501206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3" name="TextBox 262">
              <a:extLst>
                <a:ext uri="{FF2B5EF4-FFF2-40B4-BE49-F238E27FC236}">
                  <a16:creationId xmlns:a16="http://schemas.microsoft.com/office/drawing/2014/main" id="{C344B9D5-98F3-40BF-B491-3B48D7444C90}"/>
                </a:ext>
              </a:extLst>
            </p:cNvPr>
            <p:cNvSpPr txBox="1"/>
            <p:nvPr/>
          </p:nvSpPr>
          <p:spPr>
            <a:xfrm>
              <a:off x="2363063" y="6580964"/>
              <a:ext cx="336418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Classification Model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67" name="Group 266">
            <a:extLst>
              <a:ext uri="{FF2B5EF4-FFF2-40B4-BE49-F238E27FC236}">
                <a16:creationId xmlns:a16="http://schemas.microsoft.com/office/drawing/2014/main" id="{829B3281-E23F-47A0-97BB-1CFEFFC49E66}"/>
              </a:ext>
            </a:extLst>
          </p:cNvPr>
          <p:cNvGrpSpPr/>
          <p:nvPr/>
        </p:nvGrpSpPr>
        <p:grpSpPr>
          <a:xfrm>
            <a:off x="9426650" y="3928193"/>
            <a:ext cx="1805857" cy="485266"/>
            <a:chOff x="2239043" y="6372671"/>
            <a:chExt cx="3612185" cy="970659"/>
          </a:xfrm>
        </p:grpSpPr>
        <p:grpSp>
          <p:nvGrpSpPr>
            <p:cNvPr id="268" name="Group 267">
              <a:extLst>
                <a:ext uri="{FF2B5EF4-FFF2-40B4-BE49-F238E27FC236}">
                  <a16:creationId xmlns:a16="http://schemas.microsoft.com/office/drawing/2014/main" id="{EB752511-F310-4D71-854D-D74FE501A6D3}"/>
                </a:ext>
              </a:extLst>
            </p:cNvPr>
            <p:cNvGrpSpPr/>
            <p:nvPr/>
          </p:nvGrpSpPr>
          <p:grpSpPr>
            <a:xfrm>
              <a:off x="2239043" y="6372671"/>
              <a:ext cx="3612185" cy="970659"/>
              <a:chOff x="2239043" y="6465311"/>
              <a:chExt cx="2922685" cy="785378"/>
            </a:xfrm>
          </p:grpSpPr>
          <p:sp>
            <p:nvSpPr>
              <p:cNvPr id="270" name="Rectangle: Rounded Corners 269">
                <a:extLst>
                  <a:ext uri="{FF2B5EF4-FFF2-40B4-BE49-F238E27FC236}">
                    <a16:creationId xmlns:a16="http://schemas.microsoft.com/office/drawing/2014/main" id="{20C110A1-60F9-45EB-BDE0-3F8B0AA9DBB8}"/>
                  </a:ext>
                </a:extLst>
              </p:cNvPr>
              <p:cNvSpPr/>
              <p:nvPr/>
            </p:nvSpPr>
            <p:spPr>
              <a:xfrm>
                <a:off x="2313875" y="6465311"/>
                <a:ext cx="2773020" cy="785378"/>
              </a:xfrm>
              <a:prstGeom prst="roundRect">
                <a:avLst>
                  <a:gd name="adj" fmla="val 783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1" name="Oval 270">
                <a:extLst>
                  <a:ext uri="{FF2B5EF4-FFF2-40B4-BE49-F238E27FC236}">
                    <a16:creationId xmlns:a16="http://schemas.microsoft.com/office/drawing/2014/main" id="{6B625816-A45E-400F-9958-9EBFC15AE54D}"/>
                  </a:ext>
                </a:extLst>
              </p:cNvPr>
              <p:cNvSpPr/>
              <p:nvPr/>
            </p:nvSpPr>
            <p:spPr>
              <a:xfrm>
                <a:off x="223904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2" name="Oval 271">
                <a:extLst>
                  <a:ext uri="{FF2B5EF4-FFF2-40B4-BE49-F238E27FC236}">
                    <a16:creationId xmlns:a16="http://schemas.microsoft.com/office/drawing/2014/main" id="{9FCE99DA-FE6D-4E19-ADAD-9B98887B6B23}"/>
                  </a:ext>
                </a:extLst>
              </p:cNvPr>
              <p:cNvSpPr/>
              <p:nvPr/>
            </p:nvSpPr>
            <p:spPr>
              <a:xfrm>
                <a:off x="501206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9" name="TextBox 268">
              <a:extLst>
                <a:ext uri="{FF2B5EF4-FFF2-40B4-BE49-F238E27FC236}">
                  <a16:creationId xmlns:a16="http://schemas.microsoft.com/office/drawing/2014/main" id="{8A1753B0-8340-429F-B69A-E141A9BF1D0F}"/>
                </a:ext>
              </a:extLst>
            </p:cNvPr>
            <p:cNvSpPr txBox="1"/>
            <p:nvPr/>
          </p:nvSpPr>
          <p:spPr>
            <a:xfrm>
              <a:off x="2669267" y="6580964"/>
              <a:ext cx="275175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Prediction Label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73" name="Group 272">
            <a:extLst>
              <a:ext uri="{FF2B5EF4-FFF2-40B4-BE49-F238E27FC236}">
                <a16:creationId xmlns:a16="http://schemas.microsoft.com/office/drawing/2014/main" id="{868CE532-3840-41C3-AA85-16BFB69FEE2A}"/>
              </a:ext>
            </a:extLst>
          </p:cNvPr>
          <p:cNvGrpSpPr/>
          <p:nvPr/>
        </p:nvGrpSpPr>
        <p:grpSpPr>
          <a:xfrm>
            <a:off x="9625149" y="5797589"/>
            <a:ext cx="1805857" cy="485266"/>
            <a:chOff x="2239043" y="6372671"/>
            <a:chExt cx="3612185" cy="970659"/>
          </a:xfrm>
        </p:grpSpPr>
        <p:grpSp>
          <p:nvGrpSpPr>
            <p:cNvPr id="274" name="Group 273">
              <a:extLst>
                <a:ext uri="{FF2B5EF4-FFF2-40B4-BE49-F238E27FC236}">
                  <a16:creationId xmlns:a16="http://schemas.microsoft.com/office/drawing/2014/main" id="{375646C0-A21F-42EB-B075-3E5CD39CF378}"/>
                </a:ext>
              </a:extLst>
            </p:cNvPr>
            <p:cNvGrpSpPr/>
            <p:nvPr/>
          </p:nvGrpSpPr>
          <p:grpSpPr>
            <a:xfrm>
              <a:off x="2239043" y="6372671"/>
              <a:ext cx="3612185" cy="970659"/>
              <a:chOff x="2239043" y="6465311"/>
              <a:chExt cx="2922685" cy="785378"/>
            </a:xfrm>
          </p:grpSpPr>
          <p:sp>
            <p:nvSpPr>
              <p:cNvPr id="276" name="Rectangle: Rounded Corners 275">
                <a:extLst>
                  <a:ext uri="{FF2B5EF4-FFF2-40B4-BE49-F238E27FC236}">
                    <a16:creationId xmlns:a16="http://schemas.microsoft.com/office/drawing/2014/main" id="{F30D947A-8304-4654-99F5-E4CF79D649D2}"/>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7" name="Oval 276">
                <a:extLst>
                  <a:ext uri="{FF2B5EF4-FFF2-40B4-BE49-F238E27FC236}">
                    <a16:creationId xmlns:a16="http://schemas.microsoft.com/office/drawing/2014/main" id="{FB80DD06-1045-4B47-8CA8-93F160BB2E91}"/>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8" name="Oval 277">
                <a:extLst>
                  <a:ext uri="{FF2B5EF4-FFF2-40B4-BE49-F238E27FC236}">
                    <a16:creationId xmlns:a16="http://schemas.microsoft.com/office/drawing/2014/main" id="{358FC00D-FA2E-4288-9790-1BF52A12A4B6}"/>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75" name="TextBox 274">
              <a:extLst>
                <a:ext uri="{FF2B5EF4-FFF2-40B4-BE49-F238E27FC236}">
                  <a16:creationId xmlns:a16="http://schemas.microsoft.com/office/drawing/2014/main" id="{A69740BA-7C05-4185-BF73-51608808470C}"/>
                </a:ext>
              </a:extLst>
            </p:cNvPr>
            <p:cNvSpPr txBox="1"/>
            <p:nvPr/>
          </p:nvSpPr>
          <p:spPr>
            <a:xfrm>
              <a:off x="2669269" y="6580964"/>
              <a:ext cx="275175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Prediction Label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cxnSp>
        <p:nvCxnSpPr>
          <p:cNvPr id="289" name="Straight Connector 288">
            <a:extLst>
              <a:ext uri="{FF2B5EF4-FFF2-40B4-BE49-F238E27FC236}">
                <a16:creationId xmlns:a16="http://schemas.microsoft.com/office/drawing/2014/main" id="{8298D78A-88B2-45ED-A418-7F3AEDFBC4E0}"/>
              </a:ext>
            </a:extLst>
          </p:cNvPr>
          <p:cNvCxnSpPr>
            <a:cxnSpLocks/>
            <a:stCxn id="178" idx="6"/>
            <a:endCxn id="265" idx="2"/>
          </p:cNvCxnSpPr>
          <p:nvPr/>
        </p:nvCxnSpPr>
        <p:spPr>
          <a:xfrm>
            <a:off x="8394709" y="3380413"/>
            <a:ext cx="1031941" cy="0"/>
          </a:xfrm>
          <a:prstGeom prst="line">
            <a:avLst/>
          </a:prstGeom>
          <a:ln w="19050">
            <a:gradFill flip="none" rotWithShape="1">
              <a:gsLst>
                <a:gs pos="100000">
                  <a:schemeClr val="accent3"/>
                </a:gs>
                <a:gs pos="200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8A0F6474-5C0C-4509-9FE9-991ED7611159}"/>
              </a:ext>
            </a:extLst>
          </p:cNvPr>
          <p:cNvCxnSpPr>
            <a:cxnSpLocks/>
          </p:cNvCxnSpPr>
          <p:nvPr/>
        </p:nvCxnSpPr>
        <p:spPr>
          <a:xfrm>
            <a:off x="3058380" y="2088260"/>
            <a:ext cx="6336155" cy="0"/>
          </a:xfrm>
          <a:prstGeom prst="line">
            <a:avLst/>
          </a:prstGeom>
          <a:ln w="19050">
            <a:gradFill flip="none" rotWithShape="1">
              <a:gsLst>
                <a:gs pos="100000">
                  <a:schemeClr val="bg2"/>
                </a:gs>
                <a:gs pos="200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F122FC0-FD25-4A08-AFD4-78E38A48B4FD}"/>
              </a:ext>
            </a:extLst>
          </p:cNvPr>
          <p:cNvCxnSpPr>
            <a:cxnSpLocks/>
          </p:cNvCxnSpPr>
          <p:nvPr/>
        </p:nvCxnSpPr>
        <p:spPr>
          <a:xfrm>
            <a:off x="9394535" y="1426255"/>
            <a:ext cx="0" cy="651484"/>
          </a:xfrm>
          <a:prstGeom prst="line">
            <a:avLst/>
          </a:prstGeom>
          <a:ln w="19050">
            <a:gradFill flip="none" rotWithShape="1">
              <a:gsLst>
                <a:gs pos="100000">
                  <a:schemeClr val="bg2"/>
                </a:gs>
                <a:gs pos="200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Connector: Elbow 8">
            <a:extLst>
              <a:ext uri="{FF2B5EF4-FFF2-40B4-BE49-F238E27FC236}">
                <a16:creationId xmlns:a16="http://schemas.microsoft.com/office/drawing/2014/main" id="{42E0079D-3158-48FC-81E0-9CB05AEC2362}"/>
              </a:ext>
            </a:extLst>
          </p:cNvPr>
          <p:cNvCxnSpPr>
            <a:cxnSpLocks/>
            <a:endCxn id="166" idx="7"/>
          </p:cNvCxnSpPr>
          <p:nvPr/>
        </p:nvCxnSpPr>
        <p:spPr>
          <a:xfrm flipH="1">
            <a:off x="2795490" y="3225135"/>
            <a:ext cx="262890" cy="122584"/>
          </a:xfrm>
          <a:prstGeom prst="straightConnector1">
            <a:avLst/>
          </a:prstGeom>
          <a:ln w="19050">
            <a:gradFill>
              <a:gsLst>
                <a:gs pos="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D24A3C73-9E25-46FD-ABB7-81774DD2FBF5}"/>
              </a:ext>
            </a:extLst>
          </p:cNvPr>
          <p:cNvCxnSpPr>
            <a:cxnSpLocks/>
          </p:cNvCxnSpPr>
          <p:nvPr/>
        </p:nvCxnSpPr>
        <p:spPr>
          <a:xfrm>
            <a:off x="3058380" y="2075234"/>
            <a:ext cx="0" cy="1149901"/>
          </a:xfrm>
          <a:prstGeom prst="line">
            <a:avLst/>
          </a:prstGeom>
          <a:ln w="19050">
            <a:gradFill flip="none" rotWithShape="1">
              <a:gsLst>
                <a:gs pos="100000">
                  <a:schemeClr val="bg2"/>
                </a:gs>
                <a:gs pos="2000">
                  <a:schemeClr val="accent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Connector: Elbow 8">
            <a:extLst>
              <a:ext uri="{FF2B5EF4-FFF2-40B4-BE49-F238E27FC236}">
                <a16:creationId xmlns:a16="http://schemas.microsoft.com/office/drawing/2014/main" id="{B6890AC9-D8DD-49A2-84A0-C9F24171E8B7}"/>
              </a:ext>
            </a:extLst>
          </p:cNvPr>
          <p:cNvCxnSpPr>
            <a:cxnSpLocks/>
            <a:stCxn id="272" idx="6"/>
            <a:endCxn id="266" idx="6"/>
          </p:cNvCxnSpPr>
          <p:nvPr/>
        </p:nvCxnSpPr>
        <p:spPr>
          <a:xfrm flipV="1">
            <a:off x="11232507" y="3380413"/>
            <a:ext cx="12700" cy="790413"/>
          </a:xfrm>
          <a:prstGeom prst="bentConnector3">
            <a:avLst>
              <a:gd name="adj1" fmla="val 1800000"/>
            </a:avLst>
          </a:prstGeom>
          <a:ln w="19050">
            <a:gradFill>
              <a:gsLst>
                <a:gs pos="0">
                  <a:schemeClr val="accent1"/>
                </a:gs>
                <a:gs pos="100000">
                  <a:schemeClr val="accent1"/>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151C70A-EFCB-413E-8467-0D834FA089AE}"/>
              </a:ext>
            </a:extLst>
          </p:cNvPr>
          <p:cNvCxnSpPr>
            <a:cxnSpLocks/>
            <a:stCxn id="202" idx="6"/>
            <a:endCxn id="207" idx="2"/>
          </p:cNvCxnSpPr>
          <p:nvPr/>
        </p:nvCxnSpPr>
        <p:spPr>
          <a:xfrm>
            <a:off x="7001638" y="6033782"/>
            <a:ext cx="386926" cy="0"/>
          </a:xfrm>
          <a:prstGeom prst="line">
            <a:avLst/>
          </a:prstGeom>
          <a:ln w="19050">
            <a:gradFill flip="none" rotWithShape="1">
              <a:gsLst>
                <a:gs pos="100000">
                  <a:schemeClr val="bg2"/>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6D781D5-EC5B-4CB0-8BFA-C81F7E323C45}"/>
              </a:ext>
            </a:extLst>
          </p:cNvPr>
          <p:cNvCxnSpPr>
            <a:cxnSpLocks/>
            <a:stCxn id="208" idx="6"/>
            <a:endCxn id="277" idx="2"/>
          </p:cNvCxnSpPr>
          <p:nvPr/>
        </p:nvCxnSpPr>
        <p:spPr>
          <a:xfrm>
            <a:off x="9194421" y="6033782"/>
            <a:ext cx="430728" cy="6440"/>
          </a:xfrm>
          <a:prstGeom prst="line">
            <a:avLst/>
          </a:prstGeom>
          <a:ln w="19050">
            <a:gradFill flip="none" rotWithShape="1">
              <a:gsLst>
                <a:gs pos="100000">
                  <a:schemeClr val="bg2"/>
                </a:gs>
                <a:gs pos="0">
                  <a:schemeClr val="bg2"/>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0E733516-E321-4B7B-9865-6DD9A7B40FFF}"/>
              </a:ext>
            </a:extLst>
          </p:cNvPr>
          <p:cNvSpPr/>
          <p:nvPr/>
        </p:nvSpPr>
        <p:spPr>
          <a:xfrm>
            <a:off x="700999" y="150796"/>
            <a:ext cx="10795420" cy="1996869"/>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256" name="Rectangle: Rounded Corners 255">
            <a:extLst>
              <a:ext uri="{FF2B5EF4-FFF2-40B4-BE49-F238E27FC236}">
                <a16:creationId xmlns:a16="http://schemas.microsoft.com/office/drawing/2014/main" id="{809B149B-4CC4-4C55-BE41-FAE10936445B}"/>
              </a:ext>
            </a:extLst>
          </p:cNvPr>
          <p:cNvSpPr/>
          <p:nvPr/>
        </p:nvSpPr>
        <p:spPr>
          <a:xfrm>
            <a:off x="707391" y="2344061"/>
            <a:ext cx="10795420" cy="2221514"/>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259" name="Rectangle: Rounded Corners 258">
            <a:extLst>
              <a:ext uri="{FF2B5EF4-FFF2-40B4-BE49-F238E27FC236}">
                <a16:creationId xmlns:a16="http://schemas.microsoft.com/office/drawing/2014/main" id="{D0EEAF64-4930-4614-AC29-DADAF020B057}"/>
              </a:ext>
            </a:extLst>
          </p:cNvPr>
          <p:cNvSpPr/>
          <p:nvPr/>
        </p:nvSpPr>
        <p:spPr>
          <a:xfrm>
            <a:off x="737915" y="4745525"/>
            <a:ext cx="10795420" cy="1996869"/>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a:extLst>
              <a:ext uri="{FF2B5EF4-FFF2-40B4-BE49-F238E27FC236}">
                <a16:creationId xmlns:a16="http://schemas.microsoft.com/office/drawing/2014/main" id="{378CFBEF-8AC3-4076-A46B-7C4512902B78}"/>
              </a:ext>
            </a:extLst>
          </p:cNvPr>
          <p:cNvSpPr/>
          <p:nvPr/>
        </p:nvSpPr>
        <p:spPr>
          <a:xfrm>
            <a:off x="233680" y="150796"/>
            <a:ext cx="341822" cy="6504004"/>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321" name="Rectangle 320">
            <a:extLst>
              <a:ext uri="{FF2B5EF4-FFF2-40B4-BE49-F238E27FC236}">
                <a16:creationId xmlns:a16="http://schemas.microsoft.com/office/drawing/2014/main" id="{62D27933-F067-4068-BEB3-E5CA8A3AA8CA}"/>
              </a:ext>
            </a:extLst>
          </p:cNvPr>
          <p:cNvSpPr/>
          <p:nvPr/>
        </p:nvSpPr>
        <p:spPr>
          <a:xfrm>
            <a:off x="11621707" y="65071"/>
            <a:ext cx="341822" cy="6504004"/>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TextBox 1">
            <a:extLst>
              <a:ext uri="{FF2B5EF4-FFF2-40B4-BE49-F238E27FC236}">
                <a16:creationId xmlns:a16="http://schemas.microsoft.com/office/drawing/2014/main" id="{1DDA5227-F59A-4AEA-B16B-EBB66895D499}"/>
              </a:ext>
            </a:extLst>
          </p:cNvPr>
          <p:cNvSpPr txBox="1"/>
          <p:nvPr/>
        </p:nvSpPr>
        <p:spPr>
          <a:xfrm>
            <a:off x="9747455" y="6482607"/>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3</a:t>
            </a:r>
          </a:p>
        </p:txBody>
      </p:sp>
    </p:spTree>
    <p:extLst>
      <p:ext uri="{BB962C8B-B14F-4D97-AF65-F5344CB8AC3E}">
        <p14:creationId xmlns:p14="http://schemas.microsoft.com/office/powerpoint/2010/main" val="46888180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000">
                                          <p:val>
                                            <p:strVal val="#ppt_x"/>
                                          </p:val>
                                        </p:tav>
                                      </p:tavLst>
                                    </p:anim>
                                    <p:anim calcmode="lin" valueType="num">
                                      <p:cBhvr additive="base">
                                        <p:cTn id="8" dur="1000" fill="hold"/>
                                        <p:tgtEl>
                                          <p:spTgt spid="4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90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 presetClass="entr" presetSubtype="4" decel="100000" fill="hold" nodeType="withEffect">
                                  <p:stCondLst>
                                    <p:cond delay="400"/>
                                  </p:stCondLst>
                                  <p:childTnLst>
                                    <p:set>
                                      <p:cBhvr>
                                        <p:cTn id="13" dur="1" fill="hold">
                                          <p:stCondLst>
                                            <p:cond delay="0"/>
                                          </p:stCondLst>
                                        </p:cTn>
                                        <p:tgtEl>
                                          <p:spTgt spid="46"/>
                                        </p:tgtEl>
                                        <p:attrNameLst>
                                          <p:attrName>style.visibility</p:attrName>
                                        </p:attrNameLst>
                                      </p:cBhvr>
                                      <p:to>
                                        <p:strVal val="visible"/>
                                      </p:to>
                                    </p:set>
                                    <p:anim calcmode="lin" valueType="num">
                                      <p:cBhvr additive="base">
                                        <p:cTn id="14" dur="1000" fill="hold"/>
                                        <p:tgtEl>
                                          <p:spTgt spid="46"/>
                                        </p:tgtEl>
                                        <p:attrNameLst>
                                          <p:attrName>ppt_x</p:attrName>
                                        </p:attrNameLst>
                                      </p:cBhvr>
                                      <p:tavLst>
                                        <p:tav tm="0">
                                          <p:val>
                                            <p:strVal val="#ppt_x"/>
                                          </p:val>
                                        </p:tav>
                                        <p:tav tm="100000">
                                          <p:val>
                                            <p:strVal val="#ppt_x"/>
                                          </p:val>
                                        </p:tav>
                                      </p:tavLst>
                                    </p:anim>
                                    <p:anim calcmode="lin" valueType="num">
                                      <p:cBhvr additive="base">
                                        <p:cTn id="15" dur="1000" fill="hold"/>
                                        <p:tgtEl>
                                          <p:spTgt spid="46"/>
                                        </p:tgtEl>
                                        <p:attrNameLst>
                                          <p:attrName>ppt_y</p:attrName>
                                        </p:attrNameLst>
                                      </p:cBhvr>
                                      <p:tavLst>
                                        <p:tav tm="0">
                                          <p:val>
                                            <p:strVal val="1+#ppt_h/2"/>
                                          </p:val>
                                        </p:tav>
                                        <p:tav tm="100000">
                                          <p:val>
                                            <p:strVal val="#ppt_y"/>
                                          </p:val>
                                        </p:tav>
                                      </p:tavLst>
                                    </p:anim>
                                  </p:childTnLst>
                                </p:cTn>
                              </p:par>
                              <p:par>
                                <p:cTn id="16" presetID="22" presetClass="entr" presetSubtype="8" fill="hold" nodeType="withEffect">
                                  <p:stCondLst>
                                    <p:cond delay="1400"/>
                                  </p:stCondLst>
                                  <p:childTnLst>
                                    <p:set>
                                      <p:cBhvr>
                                        <p:cTn id="17" dur="1" fill="hold">
                                          <p:stCondLst>
                                            <p:cond delay="0"/>
                                          </p:stCondLst>
                                        </p:cTn>
                                        <p:tgtEl>
                                          <p:spTgt spid="210"/>
                                        </p:tgtEl>
                                        <p:attrNameLst>
                                          <p:attrName>style.visibility</p:attrName>
                                        </p:attrNameLst>
                                      </p:cBhvr>
                                      <p:to>
                                        <p:strVal val="visible"/>
                                      </p:to>
                                    </p:set>
                                    <p:animEffect transition="in" filter="wipe(left)">
                                      <p:cBhvr>
                                        <p:cTn id="18" dur="500"/>
                                        <p:tgtEl>
                                          <p:spTgt spid="210"/>
                                        </p:tgtEl>
                                      </p:cBhvr>
                                    </p:animEffect>
                                  </p:childTnLst>
                                </p:cTn>
                              </p:par>
                              <p:par>
                                <p:cTn id="19" presetID="22" presetClass="entr" presetSubtype="8" fill="hold" nodeType="withEffect">
                                  <p:stCondLst>
                                    <p:cond delay="1500"/>
                                  </p:stCondLst>
                                  <p:childTnLst>
                                    <p:set>
                                      <p:cBhvr>
                                        <p:cTn id="20" dur="1" fill="hold">
                                          <p:stCondLst>
                                            <p:cond delay="0"/>
                                          </p:stCondLst>
                                        </p:cTn>
                                        <p:tgtEl>
                                          <p:spTgt spid="236"/>
                                        </p:tgtEl>
                                        <p:attrNameLst>
                                          <p:attrName>style.visibility</p:attrName>
                                        </p:attrNameLst>
                                      </p:cBhvr>
                                      <p:to>
                                        <p:strVal val="visible"/>
                                      </p:to>
                                    </p:set>
                                    <p:animEffect transition="in" filter="wipe(left)">
                                      <p:cBhvr>
                                        <p:cTn id="21" dur="500"/>
                                        <p:tgtEl>
                                          <p:spTgt spid="236"/>
                                        </p:tgtEl>
                                      </p:cBhvr>
                                    </p:animEffect>
                                  </p:childTnLst>
                                </p:cTn>
                              </p:par>
                              <p:par>
                                <p:cTn id="22" presetID="22" presetClass="entr" presetSubtype="8" fill="hold" nodeType="withEffect">
                                  <p:stCondLst>
                                    <p:cond delay="1900"/>
                                  </p:stCondLst>
                                  <p:childTnLst>
                                    <p:set>
                                      <p:cBhvr>
                                        <p:cTn id="23" dur="1" fill="hold">
                                          <p:stCondLst>
                                            <p:cond delay="0"/>
                                          </p:stCondLst>
                                        </p:cTn>
                                        <p:tgtEl>
                                          <p:spTgt spid="248"/>
                                        </p:tgtEl>
                                        <p:attrNameLst>
                                          <p:attrName>style.visibility</p:attrName>
                                        </p:attrNameLst>
                                      </p:cBhvr>
                                      <p:to>
                                        <p:strVal val="visible"/>
                                      </p:to>
                                    </p:set>
                                    <p:animEffect transition="in" filter="wipe(left)">
                                      <p:cBhvr>
                                        <p:cTn id="24" dur="500"/>
                                        <p:tgtEl>
                                          <p:spTgt spid="248"/>
                                        </p:tgtEl>
                                      </p:cBhvr>
                                    </p:animEffect>
                                  </p:childTnLst>
                                </p:cTn>
                              </p:par>
                              <p:par>
                                <p:cTn id="25" presetID="22" presetClass="entr" presetSubtype="8" fill="hold" nodeType="withEffect">
                                  <p:stCondLst>
                                    <p:cond delay="2000"/>
                                  </p:stCondLst>
                                  <p:childTnLst>
                                    <p:set>
                                      <p:cBhvr>
                                        <p:cTn id="26" dur="1" fill="hold">
                                          <p:stCondLst>
                                            <p:cond delay="0"/>
                                          </p:stCondLst>
                                        </p:cTn>
                                        <p:tgtEl>
                                          <p:spTgt spid="252"/>
                                        </p:tgtEl>
                                        <p:attrNameLst>
                                          <p:attrName>style.visibility</p:attrName>
                                        </p:attrNameLst>
                                      </p:cBhvr>
                                      <p:to>
                                        <p:strVal val="visible"/>
                                      </p:to>
                                    </p:set>
                                    <p:animEffect transition="in" filter="wipe(left)">
                                      <p:cBhvr>
                                        <p:cTn id="27" dur="500"/>
                                        <p:tgtEl>
                                          <p:spTgt spid="252"/>
                                        </p:tgtEl>
                                      </p:cBhvr>
                                    </p:animEffect>
                                  </p:childTnLst>
                                </p:cTn>
                              </p:par>
                              <p:par>
                                <p:cTn id="28" presetID="22" presetClass="entr" presetSubtype="8" fill="hold" nodeType="withEffect">
                                  <p:stCondLst>
                                    <p:cond delay="2100"/>
                                  </p:stCondLst>
                                  <p:childTnLst>
                                    <p:set>
                                      <p:cBhvr>
                                        <p:cTn id="29" dur="1" fill="hold">
                                          <p:stCondLst>
                                            <p:cond delay="0"/>
                                          </p:stCondLst>
                                        </p:cTn>
                                        <p:tgtEl>
                                          <p:spTgt spid="255"/>
                                        </p:tgtEl>
                                        <p:attrNameLst>
                                          <p:attrName>style.visibility</p:attrName>
                                        </p:attrNameLst>
                                      </p:cBhvr>
                                      <p:to>
                                        <p:strVal val="visible"/>
                                      </p:to>
                                    </p:set>
                                    <p:animEffect transition="in" filter="wipe(left)">
                                      <p:cBhvr>
                                        <p:cTn id="30" dur="500"/>
                                        <p:tgtEl>
                                          <p:spTgt spid="255"/>
                                        </p:tgtEl>
                                      </p:cBhvr>
                                    </p:animEffect>
                                  </p:childTnLst>
                                </p:cTn>
                              </p:par>
                              <p:par>
                                <p:cTn id="31" presetID="22" presetClass="entr" presetSubtype="8" fill="hold" nodeType="withEffect">
                                  <p:stCondLst>
                                    <p:cond delay="2200"/>
                                  </p:stCondLst>
                                  <p:childTnLst>
                                    <p:set>
                                      <p:cBhvr>
                                        <p:cTn id="32" dur="1" fill="hold">
                                          <p:stCondLst>
                                            <p:cond delay="0"/>
                                          </p:stCondLst>
                                        </p:cTn>
                                        <p:tgtEl>
                                          <p:spTgt spid="258"/>
                                        </p:tgtEl>
                                        <p:attrNameLst>
                                          <p:attrName>style.visibility</p:attrName>
                                        </p:attrNameLst>
                                      </p:cBhvr>
                                      <p:to>
                                        <p:strVal val="visible"/>
                                      </p:to>
                                    </p:set>
                                    <p:animEffect transition="in" filter="wipe(left)">
                                      <p:cBhvr>
                                        <p:cTn id="33" dur="500"/>
                                        <p:tgtEl>
                                          <p:spTgt spid="258"/>
                                        </p:tgtEl>
                                      </p:cBhvr>
                                    </p:animEffect>
                                  </p:childTnLst>
                                </p:cTn>
                              </p:par>
                              <p:par>
                                <p:cTn id="34" presetID="2" presetClass="entr" presetSubtype="4" decel="100000" fill="hold" nodeType="withEffect">
                                  <p:stCondLst>
                                    <p:cond delay="900"/>
                                  </p:stCondLst>
                                  <p:childTnLst>
                                    <p:set>
                                      <p:cBhvr>
                                        <p:cTn id="35" dur="1" fill="hold">
                                          <p:stCondLst>
                                            <p:cond delay="0"/>
                                          </p:stCondLst>
                                        </p:cTn>
                                        <p:tgtEl>
                                          <p:spTgt spid="106"/>
                                        </p:tgtEl>
                                        <p:attrNameLst>
                                          <p:attrName>style.visibility</p:attrName>
                                        </p:attrNameLst>
                                      </p:cBhvr>
                                      <p:to>
                                        <p:strVal val="visible"/>
                                      </p:to>
                                    </p:set>
                                    <p:anim calcmode="lin" valueType="num">
                                      <p:cBhvr additive="base">
                                        <p:cTn id="36" dur="1000" fill="hold"/>
                                        <p:tgtEl>
                                          <p:spTgt spid="106"/>
                                        </p:tgtEl>
                                        <p:attrNameLst>
                                          <p:attrName>ppt_x</p:attrName>
                                        </p:attrNameLst>
                                      </p:cBhvr>
                                      <p:tavLst>
                                        <p:tav tm="0">
                                          <p:val>
                                            <p:strVal val="#ppt_x"/>
                                          </p:val>
                                        </p:tav>
                                        <p:tav tm="100000">
                                          <p:val>
                                            <p:strVal val="#ppt_x"/>
                                          </p:val>
                                        </p:tav>
                                      </p:tavLst>
                                    </p:anim>
                                    <p:anim calcmode="lin" valueType="num">
                                      <p:cBhvr additive="base">
                                        <p:cTn id="37" dur="1000" fill="hold"/>
                                        <p:tgtEl>
                                          <p:spTgt spid="10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1000"/>
                                  </p:stCondLst>
                                  <p:childTnLst>
                                    <p:set>
                                      <p:cBhvr>
                                        <p:cTn id="39" dur="1" fill="hold">
                                          <p:stCondLst>
                                            <p:cond delay="0"/>
                                          </p:stCondLst>
                                        </p:cTn>
                                        <p:tgtEl>
                                          <p:spTgt spid="161"/>
                                        </p:tgtEl>
                                        <p:attrNameLst>
                                          <p:attrName>style.visibility</p:attrName>
                                        </p:attrNameLst>
                                      </p:cBhvr>
                                      <p:to>
                                        <p:strVal val="visible"/>
                                      </p:to>
                                    </p:set>
                                    <p:anim calcmode="lin" valueType="num">
                                      <p:cBhvr additive="base">
                                        <p:cTn id="40" dur="1000" fill="hold"/>
                                        <p:tgtEl>
                                          <p:spTgt spid="161"/>
                                        </p:tgtEl>
                                        <p:attrNameLst>
                                          <p:attrName>ppt_x</p:attrName>
                                        </p:attrNameLst>
                                      </p:cBhvr>
                                      <p:tavLst>
                                        <p:tav tm="0">
                                          <p:val>
                                            <p:strVal val="#ppt_x"/>
                                          </p:val>
                                        </p:tav>
                                        <p:tav tm="100000">
                                          <p:val>
                                            <p:strVal val="#ppt_x"/>
                                          </p:val>
                                        </p:tav>
                                      </p:tavLst>
                                    </p:anim>
                                    <p:anim calcmode="lin" valueType="num">
                                      <p:cBhvr additive="base">
                                        <p:cTn id="41" dur="1000" fill="hold"/>
                                        <p:tgtEl>
                                          <p:spTgt spid="161"/>
                                        </p:tgtEl>
                                        <p:attrNameLst>
                                          <p:attrName>ppt_y</p:attrName>
                                        </p:attrNameLst>
                                      </p:cBhvr>
                                      <p:tavLst>
                                        <p:tav tm="0">
                                          <p:val>
                                            <p:strVal val="1+#ppt_h/2"/>
                                          </p:val>
                                        </p:tav>
                                        <p:tav tm="100000">
                                          <p:val>
                                            <p:strVal val="#ppt_y"/>
                                          </p:val>
                                        </p:tav>
                                      </p:tavLst>
                                    </p:anim>
                                  </p:childTnLst>
                                </p:cTn>
                              </p:par>
                              <p:par>
                                <p:cTn id="42" presetID="2" presetClass="entr" presetSubtype="4" decel="100000" fill="hold" nodeType="withEffect">
                                  <p:stCondLst>
                                    <p:cond delay="1100"/>
                                  </p:stCondLst>
                                  <p:childTnLst>
                                    <p:set>
                                      <p:cBhvr>
                                        <p:cTn id="43" dur="1" fill="hold">
                                          <p:stCondLst>
                                            <p:cond delay="0"/>
                                          </p:stCondLst>
                                        </p:cTn>
                                        <p:tgtEl>
                                          <p:spTgt spid="167"/>
                                        </p:tgtEl>
                                        <p:attrNameLst>
                                          <p:attrName>style.visibility</p:attrName>
                                        </p:attrNameLst>
                                      </p:cBhvr>
                                      <p:to>
                                        <p:strVal val="visible"/>
                                      </p:to>
                                    </p:set>
                                    <p:anim calcmode="lin" valueType="num">
                                      <p:cBhvr additive="base">
                                        <p:cTn id="44" dur="1000" fill="hold"/>
                                        <p:tgtEl>
                                          <p:spTgt spid="167"/>
                                        </p:tgtEl>
                                        <p:attrNameLst>
                                          <p:attrName>ppt_x</p:attrName>
                                        </p:attrNameLst>
                                      </p:cBhvr>
                                      <p:tavLst>
                                        <p:tav tm="0">
                                          <p:val>
                                            <p:strVal val="#ppt_x"/>
                                          </p:val>
                                        </p:tav>
                                        <p:tav tm="100000">
                                          <p:val>
                                            <p:strVal val="#ppt_x"/>
                                          </p:val>
                                        </p:tav>
                                      </p:tavLst>
                                    </p:anim>
                                    <p:anim calcmode="lin" valueType="num">
                                      <p:cBhvr additive="base">
                                        <p:cTn id="45" dur="1000" fill="hold"/>
                                        <p:tgtEl>
                                          <p:spTgt spid="167"/>
                                        </p:tgtEl>
                                        <p:attrNameLst>
                                          <p:attrName>ppt_y</p:attrName>
                                        </p:attrNameLst>
                                      </p:cBhvr>
                                      <p:tavLst>
                                        <p:tav tm="0">
                                          <p:val>
                                            <p:strVal val="1+#ppt_h/2"/>
                                          </p:val>
                                        </p:tav>
                                        <p:tav tm="100000">
                                          <p:val>
                                            <p:strVal val="#ppt_y"/>
                                          </p:val>
                                        </p:tav>
                                      </p:tavLst>
                                    </p:anim>
                                  </p:childTnLst>
                                </p:cTn>
                              </p:par>
                              <p:par>
                                <p:cTn id="46" presetID="2" presetClass="entr" presetSubtype="4" decel="100000" fill="hold" nodeType="withEffect">
                                  <p:stCondLst>
                                    <p:cond delay="1200"/>
                                  </p:stCondLst>
                                  <p:childTnLst>
                                    <p:set>
                                      <p:cBhvr>
                                        <p:cTn id="47" dur="1" fill="hold">
                                          <p:stCondLst>
                                            <p:cond delay="0"/>
                                          </p:stCondLst>
                                        </p:cTn>
                                        <p:tgtEl>
                                          <p:spTgt spid="173"/>
                                        </p:tgtEl>
                                        <p:attrNameLst>
                                          <p:attrName>style.visibility</p:attrName>
                                        </p:attrNameLst>
                                      </p:cBhvr>
                                      <p:to>
                                        <p:strVal val="visible"/>
                                      </p:to>
                                    </p:set>
                                    <p:anim calcmode="lin" valueType="num">
                                      <p:cBhvr additive="base">
                                        <p:cTn id="48" dur="1000" fill="hold"/>
                                        <p:tgtEl>
                                          <p:spTgt spid="173"/>
                                        </p:tgtEl>
                                        <p:attrNameLst>
                                          <p:attrName>ppt_x</p:attrName>
                                        </p:attrNameLst>
                                      </p:cBhvr>
                                      <p:tavLst>
                                        <p:tav tm="0">
                                          <p:val>
                                            <p:strVal val="#ppt_x"/>
                                          </p:val>
                                        </p:tav>
                                        <p:tav tm="100000">
                                          <p:val>
                                            <p:strVal val="#ppt_x"/>
                                          </p:val>
                                        </p:tav>
                                      </p:tavLst>
                                    </p:anim>
                                    <p:anim calcmode="lin" valueType="num">
                                      <p:cBhvr additive="base">
                                        <p:cTn id="49" dur="1000" fill="hold"/>
                                        <p:tgtEl>
                                          <p:spTgt spid="173"/>
                                        </p:tgtEl>
                                        <p:attrNameLst>
                                          <p:attrName>ppt_y</p:attrName>
                                        </p:attrNameLst>
                                      </p:cBhvr>
                                      <p:tavLst>
                                        <p:tav tm="0">
                                          <p:val>
                                            <p:strVal val="1+#ppt_h/2"/>
                                          </p:val>
                                        </p:tav>
                                        <p:tav tm="100000">
                                          <p:val>
                                            <p:strVal val="#ppt_y"/>
                                          </p:val>
                                        </p:tav>
                                      </p:tavLst>
                                    </p:anim>
                                  </p:childTnLst>
                                </p:cTn>
                              </p:par>
                              <p:par>
                                <p:cTn id="50" presetID="2" presetClass="entr" presetSubtype="4" decel="100000" fill="hold" nodeType="withEffect">
                                  <p:stCondLst>
                                    <p:cond delay="1300"/>
                                  </p:stCondLst>
                                  <p:childTnLst>
                                    <p:set>
                                      <p:cBhvr>
                                        <p:cTn id="51" dur="1" fill="hold">
                                          <p:stCondLst>
                                            <p:cond delay="0"/>
                                          </p:stCondLst>
                                        </p:cTn>
                                        <p:tgtEl>
                                          <p:spTgt spid="179"/>
                                        </p:tgtEl>
                                        <p:attrNameLst>
                                          <p:attrName>style.visibility</p:attrName>
                                        </p:attrNameLst>
                                      </p:cBhvr>
                                      <p:to>
                                        <p:strVal val="visible"/>
                                      </p:to>
                                    </p:set>
                                    <p:anim calcmode="lin" valueType="num">
                                      <p:cBhvr additive="base">
                                        <p:cTn id="52" dur="1000" fill="hold"/>
                                        <p:tgtEl>
                                          <p:spTgt spid="179"/>
                                        </p:tgtEl>
                                        <p:attrNameLst>
                                          <p:attrName>ppt_x</p:attrName>
                                        </p:attrNameLst>
                                      </p:cBhvr>
                                      <p:tavLst>
                                        <p:tav tm="0">
                                          <p:val>
                                            <p:strVal val="#ppt_x"/>
                                          </p:val>
                                        </p:tav>
                                        <p:tav tm="100000">
                                          <p:val>
                                            <p:strVal val="#ppt_x"/>
                                          </p:val>
                                        </p:tav>
                                      </p:tavLst>
                                    </p:anim>
                                    <p:anim calcmode="lin" valueType="num">
                                      <p:cBhvr additive="base">
                                        <p:cTn id="53" dur="1000" fill="hold"/>
                                        <p:tgtEl>
                                          <p:spTgt spid="179"/>
                                        </p:tgtEl>
                                        <p:attrNameLst>
                                          <p:attrName>ppt_y</p:attrName>
                                        </p:attrNameLst>
                                      </p:cBhvr>
                                      <p:tavLst>
                                        <p:tav tm="0">
                                          <p:val>
                                            <p:strVal val="1+#ppt_h/2"/>
                                          </p:val>
                                        </p:tav>
                                        <p:tav tm="100000">
                                          <p:val>
                                            <p:strVal val="#ppt_y"/>
                                          </p:val>
                                        </p:tav>
                                      </p:tavLst>
                                    </p:anim>
                                  </p:childTnLst>
                                </p:cTn>
                              </p:par>
                              <p:par>
                                <p:cTn id="54" presetID="2" presetClass="entr" presetSubtype="4" decel="100000" fill="hold" nodeType="withEffect">
                                  <p:stCondLst>
                                    <p:cond delay="1500"/>
                                  </p:stCondLst>
                                  <p:childTnLst>
                                    <p:set>
                                      <p:cBhvr>
                                        <p:cTn id="55" dur="1" fill="hold">
                                          <p:stCondLst>
                                            <p:cond delay="0"/>
                                          </p:stCondLst>
                                        </p:cTn>
                                        <p:tgtEl>
                                          <p:spTgt spid="191"/>
                                        </p:tgtEl>
                                        <p:attrNameLst>
                                          <p:attrName>style.visibility</p:attrName>
                                        </p:attrNameLst>
                                      </p:cBhvr>
                                      <p:to>
                                        <p:strVal val="visible"/>
                                      </p:to>
                                    </p:set>
                                    <p:anim calcmode="lin" valueType="num">
                                      <p:cBhvr additive="base">
                                        <p:cTn id="56" dur="1000" fill="hold"/>
                                        <p:tgtEl>
                                          <p:spTgt spid="191"/>
                                        </p:tgtEl>
                                        <p:attrNameLst>
                                          <p:attrName>ppt_x</p:attrName>
                                        </p:attrNameLst>
                                      </p:cBhvr>
                                      <p:tavLst>
                                        <p:tav tm="0">
                                          <p:val>
                                            <p:strVal val="#ppt_x"/>
                                          </p:val>
                                        </p:tav>
                                        <p:tav tm="100000">
                                          <p:val>
                                            <p:strVal val="#ppt_x"/>
                                          </p:val>
                                        </p:tav>
                                      </p:tavLst>
                                    </p:anim>
                                    <p:anim calcmode="lin" valueType="num">
                                      <p:cBhvr additive="base">
                                        <p:cTn id="57" dur="1000" fill="hold"/>
                                        <p:tgtEl>
                                          <p:spTgt spid="191"/>
                                        </p:tgtEl>
                                        <p:attrNameLst>
                                          <p:attrName>ppt_y</p:attrName>
                                        </p:attrNameLst>
                                      </p:cBhvr>
                                      <p:tavLst>
                                        <p:tav tm="0">
                                          <p:val>
                                            <p:strVal val="1+#ppt_h/2"/>
                                          </p:val>
                                        </p:tav>
                                        <p:tav tm="100000">
                                          <p:val>
                                            <p:strVal val="#ppt_y"/>
                                          </p:val>
                                        </p:tav>
                                      </p:tavLst>
                                    </p:anim>
                                  </p:childTnLst>
                                </p:cTn>
                              </p:par>
                              <p:par>
                                <p:cTn id="58" presetID="2" presetClass="entr" presetSubtype="4" decel="100000" fill="hold" nodeType="withEffect">
                                  <p:stCondLst>
                                    <p:cond delay="1600"/>
                                  </p:stCondLst>
                                  <p:childTnLst>
                                    <p:set>
                                      <p:cBhvr>
                                        <p:cTn id="59" dur="1" fill="hold">
                                          <p:stCondLst>
                                            <p:cond delay="0"/>
                                          </p:stCondLst>
                                        </p:cTn>
                                        <p:tgtEl>
                                          <p:spTgt spid="197"/>
                                        </p:tgtEl>
                                        <p:attrNameLst>
                                          <p:attrName>style.visibility</p:attrName>
                                        </p:attrNameLst>
                                      </p:cBhvr>
                                      <p:to>
                                        <p:strVal val="visible"/>
                                      </p:to>
                                    </p:set>
                                    <p:anim calcmode="lin" valueType="num">
                                      <p:cBhvr additive="base">
                                        <p:cTn id="60" dur="1000" fill="hold"/>
                                        <p:tgtEl>
                                          <p:spTgt spid="197"/>
                                        </p:tgtEl>
                                        <p:attrNameLst>
                                          <p:attrName>ppt_x</p:attrName>
                                        </p:attrNameLst>
                                      </p:cBhvr>
                                      <p:tavLst>
                                        <p:tav tm="0">
                                          <p:val>
                                            <p:strVal val="#ppt_x"/>
                                          </p:val>
                                        </p:tav>
                                        <p:tav tm="100000">
                                          <p:val>
                                            <p:strVal val="#ppt_x"/>
                                          </p:val>
                                        </p:tav>
                                      </p:tavLst>
                                    </p:anim>
                                    <p:anim calcmode="lin" valueType="num">
                                      <p:cBhvr additive="base">
                                        <p:cTn id="61" dur="1000" fill="hold"/>
                                        <p:tgtEl>
                                          <p:spTgt spid="197"/>
                                        </p:tgtEl>
                                        <p:attrNameLst>
                                          <p:attrName>ppt_y</p:attrName>
                                        </p:attrNameLst>
                                      </p:cBhvr>
                                      <p:tavLst>
                                        <p:tav tm="0">
                                          <p:val>
                                            <p:strVal val="1+#ppt_h/2"/>
                                          </p:val>
                                        </p:tav>
                                        <p:tav tm="100000">
                                          <p:val>
                                            <p:strVal val="#ppt_y"/>
                                          </p:val>
                                        </p:tav>
                                      </p:tavLst>
                                    </p:anim>
                                  </p:childTnLst>
                                </p:cTn>
                              </p:par>
                              <p:par>
                                <p:cTn id="62" presetID="2" presetClass="entr" presetSubtype="4" decel="100000" fill="hold" nodeType="withEffect">
                                  <p:stCondLst>
                                    <p:cond delay="1700"/>
                                  </p:stCondLst>
                                  <p:childTnLst>
                                    <p:set>
                                      <p:cBhvr>
                                        <p:cTn id="63" dur="1" fill="hold">
                                          <p:stCondLst>
                                            <p:cond delay="0"/>
                                          </p:stCondLst>
                                        </p:cTn>
                                        <p:tgtEl>
                                          <p:spTgt spid="203"/>
                                        </p:tgtEl>
                                        <p:attrNameLst>
                                          <p:attrName>style.visibility</p:attrName>
                                        </p:attrNameLst>
                                      </p:cBhvr>
                                      <p:to>
                                        <p:strVal val="visible"/>
                                      </p:to>
                                    </p:set>
                                    <p:anim calcmode="lin" valueType="num">
                                      <p:cBhvr additive="base">
                                        <p:cTn id="64" dur="1000" fill="hold"/>
                                        <p:tgtEl>
                                          <p:spTgt spid="203"/>
                                        </p:tgtEl>
                                        <p:attrNameLst>
                                          <p:attrName>ppt_x</p:attrName>
                                        </p:attrNameLst>
                                      </p:cBhvr>
                                      <p:tavLst>
                                        <p:tav tm="0">
                                          <p:val>
                                            <p:strVal val="#ppt_x"/>
                                          </p:val>
                                        </p:tav>
                                        <p:tav tm="100000">
                                          <p:val>
                                            <p:strVal val="#ppt_x"/>
                                          </p:val>
                                        </p:tav>
                                      </p:tavLst>
                                    </p:anim>
                                    <p:anim calcmode="lin" valueType="num">
                                      <p:cBhvr additive="base">
                                        <p:cTn id="65" dur="1000" fill="hold"/>
                                        <p:tgtEl>
                                          <p:spTgt spid="203"/>
                                        </p:tgtEl>
                                        <p:attrNameLst>
                                          <p:attrName>ppt_y</p:attrName>
                                        </p:attrNameLst>
                                      </p:cBhvr>
                                      <p:tavLst>
                                        <p:tav tm="0">
                                          <p:val>
                                            <p:strVal val="1+#ppt_h/2"/>
                                          </p:val>
                                        </p:tav>
                                        <p:tav tm="100000">
                                          <p:val>
                                            <p:strVal val="#ppt_y"/>
                                          </p:val>
                                        </p:tav>
                                      </p:tavLst>
                                    </p:anim>
                                  </p:childTnLst>
                                </p:cTn>
                              </p:par>
                              <p:par>
                                <p:cTn id="66" presetID="22" presetClass="entr" presetSubtype="8" fill="hold" nodeType="withEffect">
                                  <p:stCondLst>
                                    <p:cond delay="2300"/>
                                  </p:stCondLst>
                                  <p:childTnLst>
                                    <p:set>
                                      <p:cBhvr>
                                        <p:cTn id="67" dur="1" fill="hold">
                                          <p:stCondLst>
                                            <p:cond delay="0"/>
                                          </p:stCondLst>
                                        </p:cTn>
                                        <p:tgtEl>
                                          <p:spTgt spid="289"/>
                                        </p:tgtEl>
                                        <p:attrNameLst>
                                          <p:attrName>style.visibility</p:attrName>
                                        </p:attrNameLst>
                                      </p:cBhvr>
                                      <p:to>
                                        <p:strVal val="visible"/>
                                      </p:to>
                                    </p:set>
                                    <p:animEffect transition="in" filter="wipe(left)">
                                      <p:cBhvr>
                                        <p:cTn id="68" dur="500"/>
                                        <p:tgtEl>
                                          <p:spTgt spid="289"/>
                                        </p:tgtEl>
                                      </p:cBhvr>
                                    </p:animEffect>
                                  </p:childTnLst>
                                </p:cTn>
                              </p:par>
                              <p:par>
                                <p:cTn id="69" presetID="22" presetClass="entr" presetSubtype="8" fill="hold" nodeType="withEffect">
                                  <p:stCondLst>
                                    <p:cond delay="2500"/>
                                  </p:stCondLst>
                                  <p:childTnLst>
                                    <p:set>
                                      <p:cBhvr>
                                        <p:cTn id="70" dur="1" fill="hold">
                                          <p:stCondLst>
                                            <p:cond delay="0"/>
                                          </p:stCondLst>
                                        </p:cTn>
                                        <p:tgtEl>
                                          <p:spTgt spid="292"/>
                                        </p:tgtEl>
                                        <p:attrNameLst>
                                          <p:attrName>style.visibility</p:attrName>
                                        </p:attrNameLst>
                                      </p:cBhvr>
                                      <p:to>
                                        <p:strVal val="visible"/>
                                      </p:to>
                                    </p:set>
                                    <p:animEffect transition="in" filter="wipe(left)">
                                      <p:cBhvr>
                                        <p:cTn id="71" dur="500"/>
                                        <p:tgtEl>
                                          <p:spTgt spid="292"/>
                                        </p:tgtEl>
                                      </p:cBhvr>
                                    </p:animEffect>
                                  </p:childTnLst>
                                </p:cTn>
                              </p:par>
                              <p:par>
                                <p:cTn id="72" presetID="22" presetClass="entr" presetSubtype="8" fill="hold" nodeType="withEffect">
                                  <p:stCondLst>
                                    <p:cond delay="2600"/>
                                  </p:stCondLst>
                                  <p:childTnLst>
                                    <p:set>
                                      <p:cBhvr>
                                        <p:cTn id="73" dur="1" fill="hold">
                                          <p:stCondLst>
                                            <p:cond delay="0"/>
                                          </p:stCondLst>
                                        </p:cTn>
                                        <p:tgtEl>
                                          <p:spTgt spid="295"/>
                                        </p:tgtEl>
                                        <p:attrNameLst>
                                          <p:attrName>style.visibility</p:attrName>
                                        </p:attrNameLst>
                                      </p:cBhvr>
                                      <p:to>
                                        <p:strVal val="visible"/>
                                      </p:to>
                                    </p:set>
                                    <p:animEffect transition="in" filter="wipe(left)">
                                      <p:cBhvr>
                                        <p:cTn id="74" dur="500"/>
                                        <p:tgtEl>
                                          <p:spTgt spid="295"/>
                                        </p:tgtEl>
                                      </p:cBhvr>
                                    </p:animEffect>
                                  </p:childTnLst>
                                </p:cTn>
                              </p:par>
                              <p:par>
                                <p:cTn id="75" presetID="2" presetClass="entr" presetSubtype="4" decel="100000" fill="hold" nodeType="withEffect">
                                  <p:stCondLst>
                                    <p:cond delay="1800"/>
                                  </p:stCondLst>
                                  <p:childTnLst>
                                    <p:set>
                                      <p:cBhvr>
                                        <p:cTn id="76" dur="1" fill="hold">
                                          <p:stCondLst>
                                            <p:cond delay="0"/>
                                          </p:stCondLst>
                                        </p:cTn>
                                        <p:tgtEl>
                                          <p:spTgt spid="261"/>
                                        </p:tgtEl>
                                        <p:attrNameLst>
                                          <p:attrName>style.visibility</p:attrName>
                                        </p:attrNameLst>
                                      </p:cBhvr>
                                      <p:to>
                                        <p:strVal val="visible"/>
                                      </p:to>
                                    </p:set>
                                    <p:anim calcmode="lin" valueType="num">
                                      <p:cBhvr additive="base">
                                        <p:cTn id="77" dur="1000" fill="hold"/>
                                        <p:tgtEl>
                                          <p:spTgt spid="261"/>
                                        </p:tgtEl>
                                        <p:attrNameLst>
                                          <p:attrName>ppt_x</p:attrName>
                                        </p:attrNameLst>
                                      </p:cBhvr>
                                      <p:tavLst>
                                        <p:tav tm="0">
                                          <p:val>
                                            <p:strVal val="#ppt_x"/>
                                          </p:val>
                                        </p:tav>
                                        <p:tav tm="100000">
                                          <p:val>
                                            <p:strVal val="#ppt_x"/>
                                          </p:val>
                                        </p:tav>
                                      </p:tavLst>
                                    </p:anim>
                                    <p:anim calcmode="lin" valueType="num">
                                      <p:cBhvr additive="base">
                                        <p:cTn id="78" dur="1000" fill="hold"/>
                                        <p:tgtEl>
                                          <p:spTgt spid="261"/>
                                        </p:tgtEl>
                                        <p:attrNameLst>
                                          <p:attrName>ppt_y</p:attrName>
                                        </p:attrNameLst>
                                      </p:cBhvr>
                                      <p:tavLst>
                                        <p:tav tm="0">
                                          <p:val>
                                            <p:strVal val="1+#ppt_h/2"/>
                                          </p:val>
                                        </p:tav>
                                        <p:tav tm="100000">
                                          <p:val>
                                            <p:strVal val="#ppt_y"/>
                                          </p:val>
                                        </p:tav>
                                      </p:tavLst>
                                    </p:anim>
                                  </p:childTnLst>
                                </p:cTn>
                              </p:par>
                              <p:par>
                                <p:cTn id="79" presetID="2" presetClass="entr" presetSubtype="4" decel="100000" fill="hold" nodeType="withEffect">
                                  <p:stCondLst>
                                    <p:cond delay="1900"/>
                                  </p:stCondLst>
                                  <p:childTnLst>
                                    <p:set>
                                      <p:cBhvr>
                                        <p:cTn id="80" dur="1" fill="hold">
                                          <p:stCondLst>
                                            <p:cond delay="0"/>
                                          </p:stCondLst>
                                        </p:cTn>
                                        <p:tgtEl>
                                          <p:spTgt spid="267"/>
                                        </p:tgtEl>
                                        <p:attrNameLst>
                                          <p:attrName>style.visibility</p:attrName>
                                        </p:attrNameLst>
                                      </p:cBhvr>
                                      <p:to>
                                        <p:strVal val="visible"/>
                                      </p:to>
                                    </p:set>
                                    <p:anim calcmode="lin" valueType="num">
                                      <p:cBhvr additive="base">
                                        <p:cTn id="81" dur="1000" fill="hold"/>
                                        <p:tgtEl>
                                          <p:spTgt spid="267"/>
                                        </p:tgtEl>
                                        <p:attrNameLst>
                                          <p:attrName>ppt_x</p:attrName>
                                        </p:attrNameLst>
                                      </p:cBhvr>
                                      <p:tavLst>
                                        <p:tav tm="0">
                                          <p:val>
                                            <p:strVal val="#ppt_x"/>
                                          </p:val>
                                        </p:tav>
                                        <p:tav tm="100000">
                                          <p:val>
                                            <p:strVal val="#ppt_x"/>
                                          </p:val>
                                        </p:tav>
                                      </p:tavLst>
                                    </p:anim>
                                    <p:anim calcmode="lin" valueType="num">
                                      <p:cBhvr additive="base">
                                        <p:cTn id="82" dur="1000" fill="hold"/>
                                        <p:tgtEl>
                                          <p:spTgt spid="267"/>
                                        </p:tgtEl>
                                        <p:attrNameLst>
                                          <p:attrName>ppt_y</p:attrName>
                                        </p:attrNameLst>
                                      </p:cBhvr>
                                      <p:tavLst>
                                        <p:tav tm="0">
                                          <p:val>
                                            <p:strVal val="1+#ppt_h/2"/>
                                          </p:val>
                                        </p:tav>
                                        <p:tav tm="100000">
                                          <p:val>
                                            <p:strVal val="#ppt_y"/>
                                          </p:val>
                                        </p:tav>
                                      </p:tavLst>
                                    </p:anim>
                                  </p:childTnLst>
                                </p:cTn>
                              </p:par>
                              <p:par>
                                <p:cTn id="83" presetID="2" presetClass="entr" presetSubtype="4" decel="100000" fill="hold" nodeType="withEffect">
                                  <p:stCondLst>
                                    <p:cond delay="2000"/>
                                  </p:stCondLst>
                                  <p:childTnLst>
                                    <p:set>
                                      <p:cBhvr>
                                        <p:cTn id="84" dur="1" fill="hold">
                                          <p:stCondLst>
                                            <p:cond delay="0"/>
                                          </p:stCondLst>
                                        </p:cTn>
                                        <p:tgtEl>
                                          <p:spTgt spid="273"/>
                                        </p:tgtEl>
                                        <p:attrNameLst>
                                          <p:attrName>style.visibility</p:attrName>
                                        </p:attrNameLst>
                                      </p:cBhvr>
                                      <p:to>
                                        <p:strVal val="visible"/>
                                      </p:to>
                                    </p:set>
                                    <p:anim calcmode="lin" valueType="num">
                                      <p:cBhvr additive="base">
                                        <p:cTn id="85" dur="1000" fill="hold"/>
                                        <p:tgtEl>
                                          <p:spTgt spid="273"/>
                                        </p:tgtEl>
                                        <p:attrNameLst>
                                          <p:attrName>ppt_x</p:attrName>
                                        </p:attrNameLst>
                                      </p:cBhvr>
                                      <p:tavLst>
                                        <p:tav tm="0">
                                          <p:val>
                                            <p:strVal val="#ppt_x"/>
                                          </p:val>
                                        </p:tav>
                                        <p:tav tm="100000">
                                          <p:val>
                                            <p:strVal val="#ppt_x"/>
                                          </p:val>
                                        </p:tav>
                                      </p:tavLst>
                                    </p:anim>
                                    <p:anim calcmode="lin" valueType="num">
                                      <p:cBhvr additive="base">
                                        <p:cTn id="86" dur="1000" fill="hold"/>
                                        <p:tgtEl>
                                          <p:spTgt spid="273"/>
                                        </p:tgtEl>
                                        <p:attrNameLst>
                                          <p:attrName>ppt_y</p:attrName>
                                        </p:attrNameLst>
                                      </p:cBhvr>
                                      <p:tavLst>
                                        <p:tav tm="0">
                                          <p:val>
                                            <p:strVal val="1+#ppt_h/2"/>
                                          </p:val>
                                        </p:tav>
                                        <p:tav tm="100000">
                                          <p:val>
                                            <p:strVal val="#ppt_y"/>
                                          </p:val>
                                        </p:tav>
                                      </p:tavLst>
                                    </p:anim>
                                  </p:childTnLst>
                                </p:cTn>
                              </p:par>
                              <p:par>
                                <p:cTn id="87" presetID="22" presetClass="entr" presetSubtype="8" fill="hold" nodeType="withEffect">
                                  <p:stCondLst>
                                    <p:cond delay="1500"/>
                                  </p:stCondLst>
                                  <p:childTnLst>
                                    <p:set>
                                      <p:cBhvr>
                                        <p:cTn id="88" dur="1" fill="hold">
                                          <p:stCondLst>
                                            <p:cond delay="0"/>
                                          </p:stCondLst>
                                        </p:cTn>
                                        <p:tgtEl>
                                          <p:spTgt spid="215"/>
                                        </p:tgtEl>
                                        <p:attrNameLst>
                                          <p:attrName>style.visibility</p:attrName>
                                        </p:attrNameLst>
                                      </p:cBhvr>
                                      <p:to>
                                        <p:strVal val="visible"/>
                                      </p:to>
                                    </p:set>
                                    <p:animEffect transition="in" filter="wipe(left)">
                                      <p:cBhvr>
                                        <p:cTn id="89" dur="500"/>
                                        <p:tgtEl>
                                          <p:spTgt spid="215"/>
                                        </p:tgtEl>
                                      </p:cBhvr>
                                    </p:animEffect>
                                  </p:childTnLst>
                                </p:cTn>
                              </p:par>
                              <p:par>
                                <p:cTn id="90" presetID="22" presetClass="entr" presetSubtype="8" fill="hold" nodeType="withEffect">
                                  <p:stCondLst>
                                    <p:cond delay="2600"/>
                                  </p:stCondLst>
                                  <p:childTnLst>
                                    <p:set>
                                      <p:cBhvr>
                                        <p:cTn id="91" dur="1" fill="hold">
                                          <p:stCondLst>
                                            <p:cond delay="0"/>
                                          </p:stCondLst>
                                        </p:cTn>
                                        <p:tgtEl>
                                          <p:spTgt spid="216"/>
                                        </p:tgtEl>
                                        <p:attrNameLst>
                                          <p:attrName>style.visibility</p:attrName>
                                        </p:attrNameLst>
                                      </p:cBhvr>
                                      <p:to>
                                        <p:strVal val="visible"/>
                                      </p:to>
                                    </p:set>
                                    <p:animEffect transition="in" filter="wipe(left)">
                                      <p:cBhvr>
                                        <p:cTn id="92" dur="500"/>
                                        <p:tgtEl>
                                          <p:spTgt spid="216"/>
                                        </p:tgtEl>
                                      </p:cBhvr>
                                    </p:animEffect>
                                  </p:childTnLst>
                                </p:cTn>
                              </p:par>
                              <p:par>
                                <p:cTn id="93" presetID="22" presetClass="entr" presetSubtype="8" fill="hold" nodeType="withEffect">
                                  <p:stCondLst>
                                    <p:cond delay="1500"/>
                                  </p:stCondLst>
                                  <p:childTnLst>
                                    <p:set>
                                      <p:cBhvr>
                                        <p:cTn id="94" dur="1" fill="hold">
                                          <p:stCondLst>
                                            <p:cond delay="0"/>
                                          </p:stCondLst>
                                        </p:cTn>
                                        <p:tgtEl>
                                          <p:spTgt spid="219"/>
                                        </p:tgtEl>
                                        <p:attrNameLst>
                                          <p:attrName>style.visibility</p:attrName>
                                        </p:attrNameLst>
                                      </p:cBhvr>
                                      <p:to>
                                        <p:strVal val="visible"/>
                                      </p:to>
                                    </p:set>
                                    <p:animEffect transition="in" filter="wipe(left)">
                                      <p:cBhvr>
                                        <p:cTn id="95" dur="500"/>
                                        <p:tgtEl>
                                          <p:spTgt spid="219"/>
                                        </p:tgtEl>
                                      </p:cBhvr>
                                    </p:animEffect>
                                  </p:childTnLst>
                                </p:cTn>
                              </p:par>
                              <p:par>
                                <p:cTn id="96" presetID="22" presetClass="entr" presetSubtype="8" fill="hold" nodeType="withEffect">
                                  <p:stCondLst>
                                    <p:cond delay="2100"/>
                                  </p:stCondLst>
                                  <p:childTnLst>
                                    <p:set>
                                      <p:cBhvr>
                                        <p:cTn id="97" dur="1" fill="hold">
                                          <p:stCondLst>
                                            <p:cond delay="0"/>
                                          </p:stCondLst>
                                        </p:cTn>
                                        <p:tgtEl>
                                          <p:spTgt spid="220"/>
                                        </p:tgtEl>
                                        <p:attrNameLst>
                                          <p:attrName>style.visibility</p:attrName>
                                        </p:attrNameLst>
                                      </p:cBhvr>
                                      <p:to>
                                        <p:strVal val="visible"/>
                                      </p:to>
                                    </p:set>
                                    <p:animEffect transition="in" filter="wipe(left)">
                                      <p:cBhvr>
                                        <p:cTn id="98" dur="500"/>
                                        <p:tgtEl>
                                          <p:spTgt spid="220"/>
                                        </p:tgtEl>
                                      </p:cBhvr>
                                    </p:animEffect>
                                  </p:childTnLst>
                                </p:cTn>
                              </p:par>
                              <p:par>
                                <p:cTn id="99" presetID="22" presetClass="entr" presetSubtype="8" fill="hold" nodeType="withEffect">
                                  <p:stCondLst>
                                    <p:cond delay="2100"/>
                                  </p:stCondLst>
                                  <p:childTnLst>
                                    <p:set>
                                      <p:cBhvr>
                                        <p:cTn id="100" dur="1" fill="hold">
                                          <p:stCondLst>
                                            <p:cond delay="0"/>
                                          </p:stCondLst>
                                        </p:cTn>
                                        <p:tgtEl>
                                          <p:spTgt spid="221"/>
                                        </p:tgtEl>
                                        <p:attrNameLst>
                                          <p:attrName>style.visibility</p:attrName>
                                        </p:attrNameLst>
                                      </p:cBhvr>
                                      <p:to>
                                        <p:strVal val="visible"/>
                                      </p:to>
                                    </p:set>
                                    <p:animEffect transition="in" filter="wipe(left)">
                                      <p:cBhvr>
                                        <p:cTn id="101" dur="500"/>
                                        <p:tgtEl>
                                          <p:spTgt spid="221"/>
                                        </p:tgtEl>
                                      </p:cBhvr>
                                    </p:animEffect>
                                  </p:childTnLst>
                                </p:cTn>
                              </p:par>
                              <p:par>
                                <p:cTn id="102" presetID="49" presetClass="entr" presetSubtype="0" decel="100000" fill="hold" grpId="1" nodeType="withEffect">
                                  <p:stCondLst>
                                    <p:cond delay="0"/>
                                  </p:stCondLst>
                                  <p:childTnLst>
                                    <p:set>
                                      <p:cBhvr>
                                        <p:cTn id="103" dur="1" fill="hold">
                                          <p:stCondLst>
                                            <p:cond delay="0"/>
                                          </p:stCondLst>
                                        </p:cTn>
                                        <p:tgtEl>
                                          <p:spTgt spid="312"/>
                                        </p:tgtEl>
                                        <p:attrNameLst>
                                          <p:attrName>style.visibility</p:attrName>
                                        </p:attrNameLst>
                                      </p:cBhvr>
                                      <p:to>
                                        <p:strVal val="visible"/>
                                      </p:to>
                                    </p:set>
                                    <p:anim calcmode="lin" valueType="num">
                                      <p:cBhvr>
                                        <p:cTn id="104" dur="500" fill="hold"/>
                                        <p:tgtEl>
                                          <p:spTgt spid="312"/>
                                        </p:tgtEl>
                                        <p:attrNameLst>
                                          <p:attrName>ppt_w</p:attrName>
                                        </p:attrNameLst>
                                      </p:cBhvr>
                                      <p:tavLst>
                                        <p:tav tm="0">
                                          <p:val>
                                            <p:fltVal val="0"/>
                                          </p:val>
                                        </p:tav>
                                        <p:tav tm="100000">
                                          <p:val>
                                            <p:strVal val="#ppt_w"/>
                                          </p:val>
                                        </p:tav>
                                      </p:tavLst>
                                    </p:anim>
                                    <p:anim calcmode="lin" valueType="num">
                                      <p:cBhvr>
                                        <p:cTn id="105" dur="500" fill="hold"/>
                                        <p:tgtEl>
                                          <p:spTgt spid="312"/>
                                        </p:tgtEl>
                                        <p:attrNameLst>
                                          <p:attrName>ppt_h</p:attrName>
                                        </p:attrNameLst>
                                      </p:cBhvr>
                                      <p:tavLst>
                                        <p:tav tm="0">
                                          <p:val>
                                            <p:fltVal val="0"/>
                                          </p:val>
                                        </p:tav>
                                        <p:tav tm="100000">
                                          <p:val>
                                            <p:strVal val="#ppt_h"/>
                                          </p:val>
                                        </p:tav>
                                      </p:tavLst>
                                    </p:anim>
                                    <p:anim calcmode="lin" valueType="num">
                                      <p:cBhvr>
                                        <p:cTn id="106" dur="500" fill="hold"/>
                                        <p:tgtEl>
                                          <p:spTgt spid="312"/>
                                        </p:tgtEl>
                                        <p:attrNameLst>
                                          <p:attrName>style.rotation</p:attrName>
                                        </p:attrNameLst>
                                      </p:cBhvr>
                                      <p:tavLst>
                                        <p:tav tm="0">
                                          <p:val>
                                            <p:fltVal val="360"/>
                                          </p:val>
                                        </p:tav>
                                        <p:tav tm="100000">
                                          <p:val>
                                            <p:fltVal val="0"/>
                                          </p:val>
                                        </p:tav>
                                      </p:tavLst>
                                    </p:anim>
                                    <p:animEffect transition="in" filter="fade">
                                      <p:cBhvr>
                                        <p:cTn id="107" dur="500"/>
                                        <p:tgtEl>
                                          <p:spTgt spid="312"/>
                                        </p:tgtEl>
                                      </p:cBhvr>
                                    </p:animEffect>
                                  </p:childTnLst>
                                </p:cTn>
                              </p:par>
                              <p:par>
                                <p:cTn id="108" presetID="49" presetClass="entr" presetSubtype="0" decel="100000" fill="hold" grpId="1" nodeType="withEffect">
                                  <p:stCondLst>
                                    <p:cond delay="200"/>
                                  </p:stCondLst>
                                  <p:childTnLst>
                                    <p:set>
                                      <p:cBhvr>
                                        <p:cTn id="109" dur="1" fill="hold">
                                          <p:stCondLst>
                                            <p:cond delay="0"/>
                                          </p:stCondLst>
                                        </p:cTn>
                                        <p:tgtEl>
                                          <p:spTgt spid="313"/>
                                        </p:tgtEl>
                                        <p:attrNameLst>
                                          <p:attrName>style.visibility</p:attrName>
                                        </p:attrNameLst>
                                      </p:cBhvr>
                                      <p:to>
                                        <p:strVal val="visible"/>
                                      </p:to>
                                    </p:set>
                                    <p:anim calcmode="lin" valueType="num">
                                      <p:cBhvr>
                                        <p:cTn id="110" dur="500" fill="hold"/>
                                        <p:tgtEl>
                                          <p:spTgt spid="313"/>
                                        </p:tgtEl>
                                        <p:attrNameLst>
                                          <p:attrName>ppt_w</p:attrName>
                                        </p:attrNameLst>
                                      </p:cBhvr>
                                      <p:tavLst>
                                        <p:tav tm="0">
                                          <p:val>
                                            <p:fltVal val="0"/>
                                          </p:val>
                                        </p:tav>
                                        <p:tav tm="100000">
                                          <p:val>
                                            <p:strVal val="#ppt_w"/>
                                          </p:val>
                                        </p:tav>
                                      </p:tavLst>
                                    </p:anim>
                                    <p:anim calcmode="lin" valueType="num">
                                      <p:cBhvr>
                                        <p:cTn id="111" dur="500" fill="hold"/>
                                        <p:tgtEl>
                                          <p:spTgt spid="313"/>
                                        </p:tgtEl>
                                        <p:attrNameLst>
                                          <p:attrName>ppt_h</p:attrName>
                                        </p:attrNameLst>
                                      </p:cBhvr>
                                      <p:tavLst>
                                        <p:tav tm="0">
                                          <p:val>
                                            <p:fltVal val="0"/>
                                          </p:val>
                                        </p:tav>
                                        <p:tav tm="100000">
                                          <p:val>
                                            <p:strVal val="#ppt_h"/>
                                          </p:val>
                                        </p:tav>
                                      </p:tavLst>
                                    </p:anim>
                                    <p:anim calcmode="lin" valueType="num">
                                      <p:cBhvr>
                                        <p:cTn id="112" dur="500" fill="hold"/>
                                        <p:tgtEl>
                                          <p:spTgt spid="313"/>
                                        </p:tgtEl>
                                        <p:attrNameLst>
                                          <p:attrName>style.rotation</p:attrName>
                                        </p:attrNameLst>
                                      </p:cBhvr>
                                      <p:tavLst>
                                        <p:tav tm="0">
                                          <p:val>
                                            <p:fltVal val="360"/>
                                          </p:val>
                                        </p:tav>
                                        <p:tav tm="100000">
                                          <p:val>
                                            <p:fltVal val="0"/>
                                          </p:val>
                                        </p:tav>
                                      </p:tavLst>
                                    </p:anim>
                                    <p:animEffect transition="in" filter="fade">
                                      <p:cBhvr>
                                        <p:cTn id="113" dur="500"/>
                                        <p:tgtEl>
                                          <p:spTgt spid="313"/>
                                        </p:tgtEl>
                                      </p:cBhvr>
                                    </p:animEffect>
                                  </p:childTnLst>
                                </p:cTn>
                              </p:par>
                              <p:par>
                                <p:cTn id="114" presetID="8" presetClass="emph" presetSubtype="0" repeatCount="indefinite" fill="hold" grpId="0" nodeType="withEffect">
                                  <p:stCondLst>
                                    <p:cond delay="0"/>
                                  </p:stCondLst>
                                  <p:childTnLst>
                                    <p:animRot by="21600000">
                                      <p:cBhvr>
                                        <p:cTn id="115" dur="4900" fill="hold"/>
                                        <p:tgtEl>
                                          <p:spTgt spid="312"/>
                                        </p:tgtEl>
                                        <p:attrNameLst>
                                          <p:attrName>r</p:attrName>
                                        </p:attrNameLst>
                                      </p:cBhvr>
                                    </p:animRot>
                                  </p:childTnLst>
                                </p:cTn>
                              </p:par>
                              <p:par>
                                <p:cTn id="116" presetID="8" presetClass="emph" presetSubtype="0" repeatCount="indefinite" fill="hold" grpId="0" nodeType="withEffect">
                                  <p:stCondLst>
                                    <p:cond delay="0"/>
                                  </p:stCondLst>
                                  <p:childTnLst>
                                    <p:animRot by="-21600000">
                                      <p:cBhvr>
                                        <p:cTn id="117" dur="7300" fill="hold"/>
                                        <p:tgtEl>
                                          <p:spTgt spid="313"/>
                                        </p:tgtEl>
                                        <p:attrNameLst>
                                          <p:attrName>r</p:attrName>
                                        </p:attrNameLst>
                                      </p:cBhvr>
                                    </p:animRot>
                                  </p:childTnLst>
                                </p:cTn>
                              </p:par>
                              <p:par>
                                <p:cTn id="118" presetID="49" presetClass="entr" presetSubtype="0" decel="100000" fill="hold" grpId="1" nodeType="withEffect">
                                  <p:stCondLst>
                                    <p:cond delay="0"/>
                                  </p:stCondLst>
                                  <p:childTnLst>
                                    <p:set>
                                      <p:cBhvr>
                                        <p:cTn id="119" dur="1" fill="hold">
                                          <p:stCondLst>
                                            <p:cond delay="0"/>
                                          </p:stCondLst>
                                        </p:cTn>
                                        <p:tgtEl>
                                          <p:spTgt spid="310"/>
                                        </p:tgtEl>
                                        <p:attrNameLst>
                                          <p:attrName>style.visibility</p:attrName>
                                        </p:attrNameLst>
                                      </p:cBhvr>
                                      <p:to>
                                        <p:strVal val="visible"/>
                                      </p:to>
                                    </p:set>
                                    <p:anim calcmode="lin" valueType="num">
                                      <p:cBhvr>
                                        <p:cTn id="120" dur="500" fill="hold"/>
                                        <p:tgtEl>
                                          <p:spTgt spid="310"/>
                                        </p:tgtEl>
                                        <p:attrNameLst>
                                          <p:attrName>ppt_w</p:attrName>
                                        </p:attrNameLst>
                                      </p:cBhvr>
                                      <p:tavLst>
                                        <p:tav tm="0">
                                          <p:val>
                                            <p:fltVal val="0"/>
                                          </p:val>
                                        </p:tav>
                                        <p:tav tm="100000">
                                          <p:val>
                                            <p:strVal val="#ppt_w"/>
                                          </p:val>
                                        </p:tav>
                                      </p:tavLst>
                                    </p:anim>
                                    <p:anim calcmode="lin" valueType="num">
                                      <p:cBhvr>
                                        <p:cTn id="121" dur="500" fill="hold"/>
                                        <p:tgtEl>
                                          <p:spTgt spid="310"/>
                                        </p:tgtEl>
                                        <p:attrNameLst>
                                          <p:attrName>ppt_h</p:attrName>
                                        </p:attrNameLst>
                                      </p:cBhvr>
                                      <p:tavLst>
                                        <p:tav tm="0">
                                          <p:val>
                                            <p:fltVal val="0"/>
                                          </p:val>
                                        </p:tav>
                                        <p:tav tm="100000">
                                          <p:val>
                                            <p:strVal val="#ppt_h"/>
                                          </p:val>
                                        </p:tav>
                                      </p:tavLst>
                                    </p:anim>
                                    <p:anim calcmode="lin" valueType="num">
                                      <p:cBhvr>
                                        <p:cTn id="122" dur="500" fill="hold"/>
                                        <p:tgtEl>
                                          <p:spTgt spid="310"/>
                                        </p:tgtEl>
                                        <p:attrNameLst>
                                          <p:attrName>style.rotation</p:attrName>
                                        </p:attrNameLst>
                                      </p:cBhvr>
                                      <p:tavLst>
                                        <p:tav tm="0">
                                          <p:val>
                                            <p:fltVal val="360"/>
                                          </p:val>
                                        </p:tav>
                                        <p:tav tm="100000">
                                          <p:val>
                                            <p:fltVal val="0"/>
                                          </p:val>
                                        </p:tav>
                                      </p:tavLst>
                                    </p:anim>
                                    <p:animEffect transition="in" filter="fade">
                                      <p:cBhvr>
                                        <p:cTn id="123" dur="500"/>
                                        <p:tgtEl>
                                          <p:spTgt spid="310"/>
                                        </p:tgtEl>
                                      </p:cBhvr>
                                    </p:animEffect>
                                  </p:childTnLst>
                                </p:cTn>
                              </p:par>
                              <p:par>
                                <p:cTn id="124" presetID="8" presetClass="emph" presetSubtype="0" repeatCount="indefinite" fill="hold" grpId="0" nodeType="withEffect">
                                  <p:stCondLst>
                                    <p:cond delay="0"/>
                                  </p:stCondLst>
                                  <p:childTnLst>
                                    <p:animRot by="21600000">
                                      <p:cBhvr>
                                        <p:cTn id="125" dur="6200" fill="hold"/>
                                        <p:tgtEl>
                                          <p:spTgt spid="3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10" grpId="1" animBg="1"/>
      <p:bldP spid="312" grpId="0" animBg="1"/>
      <p:bldP spid="312" grpId="1" animBg="1"/>
      <p:bldP spid="313" grpId="0" animBg="1"/>
      <p:bldP spid="31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2" name="TextBox 1">
            <a:extLst>
              <a:ext uri="{FF2B5EF4-FFF2-40B4-BE49-F238E27FC236}">
                <a16:creationId xmlns:a16="http://schemas.microsoft.com/office/drawing/2014/main" id="{AF8817A2-EFBA-4EFE-8C18-80A0F8196715}"/>
              </a:ext>
            </a:extLst>
          </p:cNvPr>
          <p:cNvSpPr txBox="1"/>
          <p:nvPr/>
        </p:nvSpPr>
        <p:spPr>
          <a:xfrm>
            <a:off x="2593596" y="1723068"/>
            <a:ext cx="6999555" cy="1154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899"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12" name="TextBox 11">
            <a:extLst>
              <a:ext uri="{FF2B5EF4-FFF2-40B4-BE49-F238E27FC236}">
                <a16:creationId xmlns:a16="http://schemas.microsoft.com/office/drawing/2014/main" id="{13C0E2A0-1741-4E4E-BA99-6D10D424A1E9}"/>
              </a:ext>
            </a:extLst>
          </p:cNvPr>
          <p:cNvSpPr txBox="1"/>
          <p:nvPr/>
        </p:nvSpPr>
        <p:spPr>
          <a:xfrm>
            <a:off x="0" y="2567722"/>
            <a:ext cx="12165367" cy="3839000"/>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Data Filtration: Data Filtration importing all positive and negative datasets from file and combining them into a single file. The data sets may contain lots of unwanted symbols, and number. These factors need to be corrected or solved to increase the efficiency. Therefore, in this process the unwanted symbols and number are removed.</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Training Model: Fetching the datasets from the file and extracting all the corresponding words (feature words) like adjective, adverb and verb. Then datasets are labelled a respectively as “pos” for positive and “neg” for negative. Then performing frequency distribution over collected words and selecting 5000 words for training. Again, the shuffling of data is performed using random seed for better training. Here, the labeled datasets are divided into the percentile of 70-30% for training and testing, respectively. Training dataset to classification algorithms like Naïve Bayes classification algorithm [5], Linear Model algorithm [16], SVM algorithm and Decision tree.</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Testing Model: Here user can test and analysis the respective model by performing preprocessing over the input data. The preprocessing contains the removal of the symbol and number. Mapping to user input using saved featured (based on training dataset). Then feed to saved model for prediction.</a:t>
            </a:r>
          </a:p>
        </p:txBody>
      </p:sp>
      <p:sp>
        <p:nvSpPr>
          <p:cNvPr id="13" name="TextBox 12">
            <a:extLst>
              <a:ext uri="{FF2B5EF4-FFF2-40B4-BE49-F238E27FC236}">
                <a16:creationId xmlns:a16="http://schemas.microsoft.com/office/drawing/2014/main" id="{DD0EF051-8B32-48AB-B287-165F0CE1CBE2}"/>
              </a:ext>
            </a:extLst>
          </p:cNvPr>
          <p:cNvSpPr txBox="1"/>
          <p:nvPr/>
        </p:nvSpPr>
        <p:spPr>
          <a:xfrm>
            <a:off x="26633" y="243679"/>
            <a:ext cx="12138734" cy="2215991"/>
          </a:xfrm>
          <a:prstGeom prst="rect">
            <a:avLst/>
          </a:prstGeom>
          <a:noFill/>
          <a:effectLst/>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OVERALL SYSTEM ARCHITECTURE</a:t>
            </a:r>
          </a:p>
        </p:txBody>
      </p:sp>
    </p:spTree>
    <p:extLst>
      <p:ext uri="{BB962C8B-B14F-4D97-AF65-F5344CB8AC3E}">
        <p14:creationId xmlns:p14="http://schemas.microsoft.com/office/powerpoint/2010/main" val="2298835184"/>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4" name="TextBox 3">
            <a:extLst>
              <a:ext uri="{FF2B5EF4-FFF2-40B4-BE49-F238E27FC236}">
                <a16:creationId xmlns:a16="http://schemas.microsoft.com/office/drawing/2014/main" id="{556EBFD2-03B6-4C14-9968-68057F60D703}"/>
              </a:ext>
            </a:extLst>
          </p:cNvPr>
          <p:cNvSpPr txBox="1"/>
          <p:nvPr/>
        </p:nvSpPr>
        <p:spPr>
          <a:xfrm>
            <a:off x="-513" y="1781562"/>
            <a:ext cx="12187773" cy="3277820"/>
          </a:xfrm>
          <a:prstGeom prst="rect">
            <a:avLst/>
          </a:prstGeom>
          <a:noFill/>
          <a:effectLst/>
        </p:spPr>
        <p:txBody>
          <a:bodyPr wrap="squar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LITERATURE REVIEW – SENTIMENT </a:t>
            </a:r>
          </a:p>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ANALYSIS ON IMDb DATASET</a:t>
            </a:r>
          </a:p>
        </p:txBody>
      </p:sp>
    </p:spTree>
    <p:extLst>
      <p:ext uri="{BB962C8B-B14F-4D97-AF65-F5344CB8AC3E}">
        <p14:creationId xmlns:p14="http://schemas.microsoft.com/office/powerpoint/2010/main" val="93433382"/>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2" name="TextBox 1">
            <a:extLst>
              <a:ext uri="{FF2B5EF4-FFF2-40B4-BE49-F238E27FC236}">
                <a16:creationId xmlns:a16="http://schemas.microsoft.com/office/drawing/2014/main" id="{1F06FEAE-E5E8-4500-8839-F590C300C2DB}"/>
              </a:ext>
            </a:extLst>
          </p:cNvPr>
          <p:cNvSpPr txBox="1"/>
          <p:nvPr/>
        </p:nvSpPr>
        <p:spPr>
          <a:xfrm>
            <a:off x="2593596" y="661367"/>
            <a:ext cx="6999555" cy="307777"/>
          </a:xfrm>
          <a:prstGeom prst="rect">
            <a:avLst/>
          </a:prstGeom>
          <a:noFill/>
        </p:spPr>
        <p:txBody>
          <a:bodyPr wrap="square" rtlCol="0">
            <a:spAutoFit/>
          </a:bodyPr>
          <a:lstStyle/>
          <a:p>
            <a:pPr algn="ctr"/>
            <a:endParaRPr kumimoji="0" lang="en-US" sz="1400" b="1" i="0" u="none" strike="noStrike" kern="1200" cap="none" spc="0" normalizeH="0" baseline="0" noProof="0" dirty="0">
              <a:ln>
                <a:noFill/>
              </a:ln>
              <a:solidFill>
                <a:prstClr val="white"/>
              </a:solidFill>
              <a:effectLst/>
              <a:uLnTx/>
              <a:uFillTx/>
              <a:latin typeface="Calibri Light" panose="020F0302020204030204"/>
              <a:ea typeface="Open Sans Extrabold" panose="020B0906030804020204" pitchFamily="34" charset="0"/>
              <a:cs typeface="Open Sans Extrabold" panose="020B0906030804020204" pitchFamily="34" charset="0"/>
            </a:endParaRPr>
          </a:p>
        </p:txBody>
      </p:sp>
      <p:sp>
        <p:nvSpPr>
          <p:cNvPr id="5" name="TextBox 4">
            <a:extLst>
              <a:ext uri="{FF2B5EF4-FFF2-40B4-BE49-F238E27FC236}">
                <a16:creationId xmlns:a16="http://schemas.microsoft.com/office/drawing/2014/main" id="{BE52B8C3-24B7-438F-8BCA-3A234C430633}"/>
              </a:ext>
            </a:extLst>
          </p:cNvPr>
          <p:cNvSpPr txBox="1"/>
          <p:nvPr/>
        </p:nvSpPr>
        <p:spPr>
          <a:xfrm>
            <a:off x="0" y="2506696"/>
            <a:ext cx="12192000" cy="1844608"/>
          </a:xfrm>
          <a:prstGeom prst="rect">
            <a:avLst/>
          </a:prstGeom>
          <a:noFill/>
        </p:spPr>
        <p:txBody>
          <a:bodyPr wrap="square" rtlCol="0">
            <a:spAutoFit/>
          </a:bodyPr>
          <a:lstStyle/>
          <a:p>
            <a:pPr marL="514350" indent="-514350" algn="just">
              <a:lnSpc>
                <a:spcPct val="90000"/>
              </a:lnSpc>
              <a:spcBef>
                <a:spcPts val="1000"/>
              </a:spcBef>
              <a:buAutoNum type="arabicPeriod"/>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Xing Fang &amp; Justin Zhan – Sentiment analysis using product review data – Journal of Big Data volume 2, Article number: 5 (2015)</a:t>
            </a:r>
          </a:p>
          <a:p>
            <a:pPr marL="514350" indent="-514350" algn="just">
              <a:lnSpc>
                <a:spcPct val="90000"/>
              </a:lnSpc>
              <a:spcBef>
                <a:spcPts val="1000"/>
              </a:spcBef>
              <a:buAutoNum type="arabicPeriod"/>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Faisal Muhammad Shah, </a:t>
            </a:r>
            <a:r>
              <a:rPr kumimoji="0" lang="en-US" b="0" i="0" u="none" strike="noStrike" kern="1200" cap="none" spc="0" normalizeH="0" baseline="0" noProof="0" dirty="0" err="1">
                <a:ln>
                  <a:noFill/>
                </a:ln>
                <a:solidFill>
                  <a:schemeClr val="bg1"/>
                </a:solidFill>
                <a:effectLst/>
                <a:uLnTx/>
                <a:uFillTx/>
                <a:latin typeface="Century Gothic" panose="020B0502020202020204" pitchFamily="34" charset="0"/>
              </a:rPr>
              <a:t>Nudrat</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NAWAL Saber, </a:t>
            </a:r>
            <a:r>
              <a:rPr kumimoji="0" lang="en-US" b="0" i="0" u="none" strike="noStrike" kern="1200" cap="none" spc="0" normalizeH="0" baseline="0" noProof="0" dirty="0" err="1">
                <a:ln>
                  <a:noFill/>
                </a:ln>
                <a:solidFill>
                  <a:schemeClr val="bg1"/>
                </a:solidFill>
                <a:effectLst/>
                <a:uLnTx/>
                <a:uFillTx/>
                <a:latin typeface="Century Gothic" panose="020B0502020202020204" pitchFamily="34" charset="0"/>
              </a:rPr>
              <a:t>Tanjim</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Ul Haque –  Sentiment Analysis on Large Scale IMDb Product Reviews ‖ ICIRD At: Bangkok, Thailand (June 2018 DOI)</a:t>
            </a:r>
          </a:p>
          <a:p>
            <a:pPr marL="514350" indent="-514350" algn="just">
              <a:lnSpc>
                <a:spcPct val="90000"/>
              </a:lnSpc>
              <a:spcBef>
                <a:spcPts val="1000"/>
              </a:spcBef>
              <a:buAutoNum type="arabicPeriod"/>
              <a:defRPr/>
            </a:pPr>
            <a:r>
              <a:rPr kumimoji="0" lang="en-IN" b="0" i="0" u="none" strike="noStrike" kern="1200" cap="none" spc="0" normalizeH="0" baseline="0" noProof="0" dirty="0" err="1">
                <a:ln>
                  <a:noFill/>
                </a:ln>
                <a:solidFill>
                  <a:schemeClr val="bg1"/>
                </a:solidFill>
                <a:effectLst/>
                <a:uLnTx/>
                <a:uFillTx/>
                <a:latin typeface="Century Gothic" panose="020B0502020202020204" pitchFamily="34" charset="0"/>
              </a:rPr>
              <a:t>Aashutosh</a:t>
            </a: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 Bhatt, Ankit Patel, Harsh </a:t>
            </a:r>
            <a:r>
              <a:rPr kumimoji="0" lang="en-IN" b="0" i="0" u="none" strike="noStrike" kern="1200" cap="none" spc="0" normalizeH="0" baseline="0" noProof="0" dirty="0" err="1">
                <a:ln>
                  <a:noFill/>
                </a:ln>
                <a:solidFill>
                  <a:schemeClr val="bg1"/>
                </a:solidFill>
                <a:effectLst/>
                <a:uLnTx/>
                <a:uFillTx/>
                <a:latin typeface="Century Gothic" panose="020B0502020202020204" pitchFamily="34" charset="0"/>
              </a:rPr>
              <a:t>Chheda</a:t>
            </a: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 Kiran Gawande</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a:t>
            </a: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 </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IMDb Review Classification and Sentiment Analysis || </a:t>
            </a: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IJCSIT </a:t>
            </a:r>
            <a:r>
              <a:rPr kumimoji="0" lang="nl-NL" b="0" i="0" u="none" strike="noStrike" kern="1200" cap="none" spc="0" normalizeH="0" baseline="0" noProof="0" dirty="0">
                <a:ln>
                  <a:noFill/>
                </a:ln>
                <a:solidFill>
                  <a:schemeClr val="bg1"/>
                </a:solidFill>
                <a:effectLst/>
                <a:uLnTx/>
                <a:uFillTx/>
                <a:latin typeface="Century Gothic" panose="020B0502020202020204" pitchFamily="34" charset="0"/>
              </a:rPr>
              <a:t>Vol. 6 (6) , 2015, 5107-5110</a:t>
            </a:r>
            <a:endParaRPr kumimoji="0" lang="en-IN"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
        <p:nvSpPr>
          <p:cNvPr id="12" name="Content Placeholder 2">
            <a:extLst>
              <a:ext uri="{FF2B5EF4-FFF2-40B4-BE49-F238E27FC236}">
                <a16:creationId xmlns:a16="http://schemas.microsoft.com/office/drawing/2014/main" id="{F5B1A392-F961-40F6-931B-A5EA7A073DBF}"/>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endParaRPr lang="en-IN" dirty="0"/>
          </a:p>
        </p:txBody>
      </p:sp>
      <p:sp>
        <p:nvSpPr>
          <p:cNvPr id="4" name="TextBox 3">
            <a:extLst>
              <a:ext uri="{FF2B5EF4-FFF2-40B4-BE49-F238E27FC236}">
                <a16:creationId xmlns:a16="http://schemas.microsoft.com/office/drawing/2014/main" id="{88A3D246-2829-4BD6-A9B9-F88A83B71F7A}"/>
              </a:ext>
            </a:extLst>
          </p:cNvPr>
          <p:cNvSpPr txBox="1"/>
          <p:nvPr/>
        </p:nvSpPr>
        <p:spPr>
          <a:xfrm>
            <a:off x="3453868" y="221544"/>
            <a:ext cx="5279010" cy="1400383"/>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REFERENCES</a:t>
            </a:r>
          </a:p>
          <a:p>
            <a:pPr algn="ctr" defTabSz="228554"/>
            <a:r>
              <a:rPr lang="en-US" sz="16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(Literature Review Continued)</a:t>
            </a:r>
          </a:p>
        </p:txBody>
      </p:sp>
    </p:spTree>
    <p:extLst>
      <p:ext uri="{BB962C8B-B14F-4D97-AF65-F5344CB8AC3E}">
        <p14:creationId xmlns:p14="http://schemas.microsoft.com/office/powerpoint/2010/main" val="225960078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7" name="TextBox 6">
            <a:extLst>
              <a:ext uri="{FF2B5EF4-FFF2-40B4-BE49-F238E27FC236}">
                <a16:creationId xmlns:a16="http://schemas.microsoft.com/office/drawing/2014/main" id="{D277B201-C26D-44E5-9604-BCF5A1C6932D}"/>
              </a:ext>
            </a:extLst>
          </p:cNvPr>
          <p:cNvSpPr txBox="1"/>
          <p:nvPr/>
        </p:nvSpPr>
        <p:spPr>
          <a:xfrm>
            <a:off x="0" y="0"/>
            <a:ext cx="12192000" cy="6859314"/>
          </a:xfrm>
          <a:prstGeom prst="rect">
            <a:avLst/>
          </a:prstGeom>
          <a:noFill/>
        </p:spPr>
        <p:txBody>
          <a:bodyPr wrap="square" rtlCol="0">
            <a:spAutoFit/>
          </a:bodyPr>
          <a:lstStyle/>
          <a:p>
            <a:pPr algn="just">
              <a:lnSpc>
                <a:spcPct val="90000"/>
              </a:lnSpc>
              <a:spcBef>
                <a:spcPts val="1000"/>
              </a:spcBef>
              <a:defRPr/>
            </a:pP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(LITERATURE REVIEW CONT.)</a:t>
            </a:r>
          </a:p>
          <a:p>
            <a:pPr algn="just">
              <a:lnSpc>
                <a:spcPct val="90000"/>
              </a:lnSpc>
              <a:spcBef>
                <a:spcPts val="1000"/>
              </a:spcBef>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just">
              <a:lnSpc>
                <a:spcPct val="90000"/>
              </a:lnSpc>
              <a:spcBef>
                <a:spcPts val="1000"/>
              </a:spcBef>
              <a:defRPr/>
            </a:pPr>
            <a:r>
              <a:rPr lang="en-US"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[1]</a:t>
            </a: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 </a:t>
            </a: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Sentiment analysis using product review data </a:t>
            </a:r>
          </a:p>
          <a:p>
            <a:pPr algn="just">
              <a:lnSpc>
                <a:spcPct val="90000"/>
              </a:lnSpc>
              <a:spcBef>
                <a:spcPts val="1000"/>
              </a:spcBef>
              <a:defRPr/>
            </a:pP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chemeClr val="bg1"/>
                </a:solidFill>
                <a:latin typeface="Century Gothic" panose="020B0502020202020204" pitchFamily="34" charset="0"/>
              </a:rPr>
              <a:t>NEED OF THE PROBLEM: Fang and Zhan have addressed the problem of polarity categorization that determines whether a review is positive, negative or neutral. A general process for sentiment polarity categorization is discussed with detailed process descriptions. They have also mentioned the flaws related to collection of online data by developers that hinders the process of sentiment analysis. The first flaw is that since people can freely post their own content, the quality of their opinions cannot be guaranteed. The second flaw is that ground truth of such online data is not always available. A ground truth is more like a tag of a certain opinion, indicating whether the opinion is positive, negative, or neutral.</a:t>
            </a: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marL="285750" indent="-285750" algn="just">
              <a:lnSpc>
                <a:spcPct val="90000"/>
              </a:lnSpc>
              <a:spcBef>
                <a:spcPts val="1000"/>
              </a:spcBef>
              <a:buFont typeface="Arial" panose="020B0604020202020204" pitchFamily="34" charset="0"/>
              <a:buChar char="•"/>
              <a:defRPr/>
            </a:pPr>
            <a:r>
              <a:rPr lang="en-US" dirty="0">
                <a:solidFill>
                  <a:schemeClr val="bg1"/>
                </a:solidFill>
                <a:latin typeface="Century Gothic" panose="020B0502020202020204" pitchFamily="34" charset="0"/>
              </a:rPr>
              <a:t>PROPOSED SOLUTION BY THEM: The above mentioned flaws have been overcome in the following two ways: First, each movie review receives inspections before it can be posted. Second, each review must have a rating on it that can be used as the ground truth. The rating is based on a star-scaled system, where the highest rating has 10 stars and the lowest rating has only 1 star. The authors proposed a three phase model to solve the problem of polarity categorization, where the major work lies in the second and third phases.</a:t>
            </a:r>
          </a:p>
          <a:p>
            <a:pPr lvl="1" algn="just">
              <a:lnSpc>
                <a:spcPct val="90000"/>
              </a:lnSpc>
              <a:spcBef>
                <a:spcPts val="1000"/>
              </a:spcBef>
              <a:defRPr/>
            </a:pPr>
            <a:r>
              <a:rPr lang="en-US" dirty="0">
                <a:solidFill>
                  <a:schemeClr val="bg1"/>
                </a:solidFill>
                <a:latin typeface="Century Gothic" panose="020B0502020202020204" pitchFamily="34" charset="0"/>
              </a:rPr>
              <a:t>- In Phase Two the following steps are performed:</a:t>
            </a:r>
          </a:p>
          <a:p>
            <a:pPr marL="914400" lvl="1" indent="-457200" algn="just">
              <a:lnSpc>
                <a:spcPct val="90000"/>
              </a:lnSpc>
              <a:spcBef>
                <a:spcPts val="1000"/>
              </a:spcBef>
              <a:buAutoNum type="arabicParenR"/>
              <a:defRPr/>
            </a:pPr>
            <a:r>
              <a:rPr lang="en-US" dirty="0">
                <a:solidFill>
                  <a:schemeClr val="bg1"/>
                </a:solidFill>
                <a:latin typeface="Century Gothic" panose="020B0502020202020204" pitchFamily="34" charset="0"/>
              </a:rPr>
              <a:t>An algorithm is proposed and implemented for negation phrases identification; </a:t>
            </a:r>
          </a:p>
          <a:p>
            <a:pPr marL="914400" lvl="1" indent="-457200" algn="just">
              <a:lnSpc>
                <a:spcPct val="90000"/>
              </a:lnSpc>
              <a:spcBef>
                <a:spcPts val="1000"/>
              </a:spcBef>
              <a:buAutoNum type="arabicParenR"/>
              <a:defRPr/>
            </a:pPr>
            <a:r>
              <a:rPr lang="en-US" dirty="0">
                <a:solidFill>
                  <a:schemeClr val="bg1"/>
                </a:solidFill>
                <a:latin typeface="Century Gothic" panose="020B0502020202020204" pitchFamily="34" charset="0"/>
              </a:rPr>
              <a:t>A mathematical approach is proposed for sentiment score computation; </a:t>
            </a:r>
          </a:p>
          <a:p>
            <a:pPr marL="914400" lvl="1" indent="-457200" algn="just">
              <a:lnSpc>
                <a:spcPct val="90000"/>
              </a:lnSpc>
              <a:spcBef>
                <a:spcPts val="1000"/>
              </a:spcBef>
              <a:buAutoNum type="arabicParenR"/>
              <a:defRPr/>
            </a:pPr>
            <a:r>
              <a:rPr lang="en-US" dirty="0">
                <a:solidFill>
                  <a:schemeClr val="bg1"/>
                </a:solidFill>
                <a:latin typeface="Century Gothic" panose="020B0502020202020204" pitchFamily="34" charset="0"/>
              </a:rPr>
              <a:t>A feature vector generation method is presented for sentiment polarity categorization. </a:t>
            </a:r>
          </a:p>
        </p:txBody>
      </p:sp>
    </p:spTree>
    <p:extLst>
      <p:ext uri="{BB962C8B-B14F-4D97-AF65-F5344CB8AC3E}">
        <p14:creationId xmlns:p14="http://schemas.microsoft.com/office/powerpoint/2010/main" val="1095316273"/>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7" name="TextBox 6">
            <a:extLst>
              <a:ext uri="{FF2B5EF4-FFF2-40B4-BE49-F238E27FC236}">
                <a16:creationId xmlns:a16="http://schemas.microsoft.com/office/drawing/2014/main" id="{D277B201-C26D-44E5-9604-BCF5A1C6932D}"/>
              </a:ext>
            </a:extLst>
          </p:cNvPr>
          <p:cNvSpPr txBox="1"/>
          <p:nvPr/>
        </p:nvSpPr>
        <p:spPr>
          <a:xfrm>
            <a:off x="-2626" y="501532"/>
            <a:ext cx="12192000" cy="5854936"/>
          </a:xfrm>
          <a:prstGeom prst="rect">
            <a:avLst/>
          </a:prstGeom>
          <a:noFill/>
        </p:spPr>
        <p:txBody>
          <a:bodyPr wrap="square" rtlCol="0">
            <a:spAutoFit/>
          </a:bodyPr>
          <a:lstStyle/>
          <a:p>
            <a:pPr lvl="1" algn="just">
              <a:lnSpc>
                <a:spcPct val="90000"/>
              </a:lnSpc>
              <a:spcBef>
                <a:spcPts val="1000"/>
              </a:spcBef>
              <a:defRPr/>
            </a:pP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(LITERATURE REVIEW CONT.)</a:t>
            </a: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a:p>
            <a:pPr lvl="1" algn="just">
              <a:lnSpc>
                <a:spcPct val="90000"/>
              </a:lnSpc>
              <a:spcBef>
                <a:spcPts val="1000"/>
              </a:spcBef>
              <a:defRPr/>
            </a:pPr>
            <a:r>
              <a:rPr lang="en-US" dirty="0">
                <a:solidFill>
                  <a:schemeClr val="bg1"/>
                </a:solidFill>
                <a:latin typeface="Century Gothic" panose="020B0502020202020204" pitchFamily="34" charset="0"/>
              </a:rPr>
              <a:t>- In Phase Three: </a:t>
            </a:r>
          </a:p>
          <a:p>
            <a:pPr marL="914400" lvl="1" indent="-457200" algn="just">
              <a:lnSpc>
                <a:spcPct val="90000"/>
              </a:lnSpc>
              <a:spcBef>
                <a:spcPts val="1000"/>
              </a:spcBef>
              <a:buAutoNum type="arabicParenR"/>
              <a:defRPr/>
            </a:pPr>
            <a:r>
              <a:rPr lang="en-US" dirty="0">
                <a:solidFill>
                  <a:schemeClr val="bg1"/>
                </a:solidFill>
                <a:latin typeface="Century Gothic" panose="020B0502020202020204" pitchFamily="34" charset="0"/>
              </a:rPr>
              <a:t>Two sentiment polarity categorization experiments are respectively performed based on sentence level and review level; </a:t>
            </a:r>
          </a:p>
          <a:p>
            <a:pPr marL="914400" lvl="1" indent="-457200" algn="just">
              <a:lnSpc>
                <a:spcPct val="90000"/>
              </a:lnSpc>
              <a:spcBef>
                <a:spcPts val="1000"/>
              </a:spcBef>
              <a:buAutoNum type="arabicParenR"/>
              <a:defRPr/>
            </a:pPr>
            <a:r>
              <a:rPr lang="en-US" dirty="0">
                <a:solidFill>
                  <a:schemeClr val="bg1"/>
                </a:solidFill>
                <a:latin typeface="Century Gothic" panose="020B0502020202020204" pitchFamily="34" charset="0"/>
              </a:rPr>
              <a:t>Performance of three classification models are evaluated and compared based on their experimental results. Software used in this study is sci-kit learn which is an open source machine learning package in Python. The classification models selected for categorization are : Random Forest, Support Vector Machine and Naive Bayesian.</a:t>
            </a:r>
          </a:p>
          <a:p>
            <a:pPr lvl="1" algn="just">
              <a:lnSpc>
                <a:spcPct val="90000"/>
              </a:lnSpc>
              <a:spcBef>
                <a:spcPts val="1000"/>
              </a:spcBef>
              <a:defRPr/>
            </a:pPr>
            <a:endParaRPr lang="en-US" dirty="0">
              <a:solidFill>
                <a:schemeClr val="bg1"/>
              </a:solidFill>
              <a:latin typeface="Century Gothic" panose="020B0502020202020204" pitchFamily="34" charset="0"/>
            </a:endParaRPr>
          </a:p>
          <a:p>
            <a:pPr marL="742950" lvl="1" indent="-285750" algn="just">
              <a:lnSpc>
                <a:spcPct val="90000"/>
              </a:lnSpc>
              <a:spcBef>
                <a:spcPts val="1000"/>
              </a:spcBef>
              <a:buFont typeface="Arial" panose="020B0604020202020204" pitchFamily="34" charset="0"/>
              <a:buChar char="•"/>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KEY FINDINGS: It is observed that both the SVM model and the Naive Bayesian model are identical in terms of their performances. Both models are generally superior than the Random Forest model on all vector sets. Even though there are reports of spams on </a:t>
            </a:r>
            <a:r>
              <a:rPr kumimoji="0" lang="en-US" b="0" i="0" u="none" strike="noStrike" kern="1200" cap="none" spc="0" normalizeH="0" baseline="0" noProof="0" dirty="0" err="1">
                <a:ln>
                  <a:noFill/>
                </a:ln>
                <a:solidFill>
                  <a:schemeClr val="bg1"/>
                </a:solidFill>
                <a:effectLst/>
                <a:uLnTx/>
                <a:uFillTx/>
                <a:latin typeface="Century Gothic" panose="020B0502020202020204" pitchFamily="34" charset="0"/>
              </a:rPr>
              <a:t>im</a:t>
            </a:r>
            <a:r>
              <a:rPr lang="en-US" dirty="0" err="1">
                <a:solidFill>
                  <a:schemeClr val="bg1"/>
                </a:solidFill>
                <a:latin typeface="Century Gothic" panose="020B0502020202020204" pitchFamily="34" charset="0"/>
              </a:rPr>
              <a:t>db</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.com, it is still a relatively spam-free website in terms of reviews because of the enforcement of its review inspection process. Another important observation we made is that for sentiment analysis, a POS tagger is very useful because of the following two reasons: </a:t>
            </a:r>
          </a:p>
          <a:p>
            <a:pPr marL="800100" lvl="1" indent="-342900" algn="just">
              <a:lnSpc>
                <a:spcPct val="90000"/>
              </a:lnSpc>
              <a:spcBef>
                <a:spcPts val="1000"/>
              </a:spcBef>
              <a:buAutoNum type="arabicPeriod"/>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Words like nouns and pronouns usually do not contain any sentiment. A POS tagger will be able to filter out such words; </a:t>
            </a:r>
          </a:p>
          <a:p>
            <a:pPr marL="800100" lvl="1" indent="-342900" algn="just">
              <a:lnSpc>
                <a:spcPct val="90000"/>
              </a:lnSpc>
              <a:spcBef>
                <a:spcPts val="1000"/>
              </a:spcBef>
              <a:buAutoNum type="arabicPeriod"/>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A POS tagger can also be used to distinguish words that can be used in different parts of speech.</a:t>
            </a:r>
          </a:p>
          <a:p>
            <a:pPr lvl="1" algn="just">
              <a:lnSpc>
                <a:spcPct val="90000"/>
              </a:lnSpc>
              <a:spcBef>
                <a:spcPts val="1000"/>
              </a:spcBef>
              <a:defRPr/>
            </a:pP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685957275"/>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7" name="TextBox 6">
            <a:extLst>
              <a:ext uri="{FF2B5EF4-FFF2-40B4-BE49-F238E27FC236}">
                <a16:creationId xmlns:a16="http://schemas.microsoft.com/office/drawing/2014/main" id="{D277B201-C26D-44E5-9604-BCF5A1C6932D}"/>
              </a:ext>
            </a:extLst>
          </p:cNvPr>
          <p:cNvSpPr txBox="1"/>
          <p:nvPr/>
        </p:nvSpPr>
        <p:spPr>
          <a:xfrm>
            <a:off x="-2626" y="501532"/>
            <a:ext cx="12192000" cy="5854936"/>
          </a:xfrm>
          <a:prstGeom prst="rect">
            <a:avLst/>
          </a:prstGeom>
          <a:noFill/>
        </p:spPr>
        <p:txBody>
          <a:bodyPr wrap="square" rtlCol="0">
            <a:spAutoFit/>
          </a:bodyPr>
          <a:lstStyle/>
          <a:p>
            <a:pPr algn="just">
              <a:lnSpc>
                <a:spcPct val="90000"/>
              </a:lnSpc>
              <a:spcBef>
                <a:spcPts val="1000"/>
              </a:spcBef>
              <a:defRPr/>
            </a:pP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(LITERATURE REVIEW CONT.)</a:t>
            </a:r>
          </a:p>
          <a:p>
            <a:pPr algn="just">
              <a:lnSpc>
                <a:spcPct val="90000"/>
              </a:lnSpc>
              <a:spcBef>
                <a:spcPts val="1000"/>
              </a:spcBef>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just">
              <a:lnSpc>
                <a:spcPct val="90000"/>
              </a:lnSpc>
              <a:spcBef>
                <a:spcPts val="1000"/>
              </a:spcBef>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[2] Sentiment Analysis on Large Scale Amazon Product Reviews</a:t>
            </a: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just">
              <a:lnSpc>
                <a:spcPct val="90000"/>
              </a:lnSpc>
              <a:spcBef>
                <a:spcPts val="1000"/>
              </a:spcBef>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chemeClr val="bg1"/>
                </a:solidFill>
                <a:latin typeface="Century Gothic" panose="020B0502020202020204" pitchFamily="34" charset="0"/>
              </a:rPr>
              <a:t>NEED OF THE MODEL: As the commercial site of the world is almost fully undergone in online platform people is trading products through different e-commerce website. And  for that reason reviewing products and movies before  spending money on these services  is also  a  common  scenario. Also  nowadays, customers  are  more  inclined  towards  the  reviews  to  buy  a product. So analyzing the data from those customer reviews to make the data more dynamic is an essential field nowadays. </a:t>
            </a: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solidFill>
                <a:schemeClr val="bg1"/>
              </a:solidFill>
              <a:latin typeface="Century Gothic" panose="020B0502020202020204" pitchFamily="34" charset="0"/>
            </a:endParaRP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chemeClr val="bg1"/>
                </a:solidFill>
                <a:latin typeface="Century Gothic" panose="020B0502020202020204" pitchFamily="34" charset="0"/>
              </a:rPr>
              <a:t>PROPOSED SOLUTION BY THEM: </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Shah et al</a:t>
            </a:r>
            <a:r>
              <a:rPr lang="en-US" dirty="0">
                <a:solidFill>
                  <a:schemeClr val="bg1"/>
                </a:solidFill>
                <a:latin typeface="Century Gothic" panose="020B0502020202020204" pitchFamily="34" charset="0"/>
              </a:rPr>
              <a:t> used  both  manual  and  active  learning approach to label the datasets. In  the active learning process different classifiers are used to provide accuracy until reaching satisfactory level.  After  getting  satisfactory  result the labeled datasets were taken and  processed. From the processed dataset we extracted features that  are  then classified by different classifiers. Combination of two kinds of approaches to extract features were used.</a:t>
            </a: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solidFill>
                <a:schemeClr val="bg1"/>
              </a:solidFill>
              <a:latin typeface="Century Gothic" panose="020B0502020202020204" pitchFamily="34" charset="0"/>
            </a:endParaRPr>
          </a:p>
          <a:p>
            <a:pPr marL="285750" marR="0" lvl="0" indent="-28575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chemeClr val="bg1"/>
                </a:solidFill>
                <a:latin typeface="Century Gothic" panose="020B0502020202020204" pitchFamily="34" charset="0"/>
              </a:rPr>
              <a:t>KEY FINDINGS: A supervised learning model is proposed to polarize a large amount of product review dataset which was unlabeled. The proposed model is a supervised learning method and uses a mix of 2 kinds of feature extractor approach for higher accuracy.</a:t>
            </a: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26135420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lumMod val="20000"/>
              <a:lumOff val="80000"/>
              <a:alpha val="60000"/>
            </a:schemeClr>
          </a:solidFill>
          <a:ln>
            <a:noFill/>
          </a:ln>
        </p:spPr>
        <p:txBody>
          <a:bodyPr vert="horz" wrap="square" lIns="45714" tIns="22857" rIns="45714" bIns="22857" numCol="1" anchor="t" anchorCtr="0" compatLnSpc="1">
            <a:prstTxWarp prst="textNoShape">
              <a:avLst/>
            </a:prstTxWarp>
          </a:bodyPr>
          <a:lstStyle/>
          <a:p>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7" name="TextBox 6">
            <a:extLst>
              <a:ext uri="{FF2B5EF4-FFF2-40B4-BE49-F238E27FC236}">
                <a16:creationId xmlns:a16="http://schemas.microsoft.com/office/drawing/2014/main" id="{D277B201-C26D-44E5-9604-BCF5A1C6932D}"/>
              </a:ext>
            </a:extLst>
          </p:cNvPr>
          <p:cNvSpPr txBox="1"/>
          <p:nvPr/>
        </p:nvSpPr>
        <p:spPr>
          <a:xfrm>
            <a:off x="-2627" y="0"/>
            <a:ext cx="12192001" cy="6866495"/>
          </a:xfrm>
          <a:prstGeom prst="rect">
            <a:avLst/>
          </a:prstGeom>
          <a:noFill/>
        </p:spPr>
        <p:txBody>
          <a:bodyPr wrap="square" rtlCol="0">
            <a:spAutoFit/>
          </a:bodyPr>
          <a:lstStyle/>
          <a:p>
            <a:pPr algn="just">
              <a:lnSpc>
                <a:spcPct val="90000"/>
              </a:lnSpc>
              <a:spcBef>
                <a:spcPts val="1000"/>
              </a:spcBef>
              <a:defRPr/>
            </a:pP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(LITERATURE REVIEW CONT.)</a:t>
            </a:r>
          </a:p>
          <a:p>
            <a:pPr algn="just">
              <a:lnSpc>
                <a:spcPct val="90000"/>
              </a:lnSpc>
              <a:spcBef>
                <a:spcPts val="1000"/>
              </a:spcBef>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just">
              <a:lnSpc>
                <a:spcPct val="90000"/>
              </a:lnSpc>
              <a:spcBef>
                <a:spcPts val="1000"/>
              </a:spcBef>
              <a:defRPr/>
            </a:pPr>
            <a:r>
              <a:rPr kumimoji="0" lang="en-US" sz="1800" b="0" i="0" u="none" strike="noStrike" kern="1200" cap="none" spc="0" normalizeH="0" baseline="0" noProof="0" dirty="0">
                <a:ln>
                  <a:noFill/>
                </a:ln>
                <a:solidFill>
                  <a:schemeClr val="bg1"/>
                </a:solidFill>
                <a:effectLst/>
                <a:uLnTx/>
                <a:uFillTx/>
                <a:latin typeface="Century Gothic" panose="020B0502020202020204" pitchFamily="34" charset="0"/>
              </a:rPr>
              <a:t>[3] Amazon Review Classification and Sentiment Analysis</a:t>
            </a: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algn="just">
              <a:lnSpc>
                <a:spcPct val="90000"/>
              </a:lnSpc>
              <a:spcBef>
                <a:spcPts val="1000"/>
              </a:spcBef>
              <a:defRPr/>
            </a:pPr>
            <a:endPar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NEED OF THE MODEL: Reviews on Amazon are not only related to the product but also the service given to the customers. If users get clear bifurcation about product reviews and service reviews it will be easier for them to take the decision.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PROPOSED SOLUTION BY THEM: </a:t>
            </a: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Bhatt </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et al ensured fair results of sentiment thereby saving the users’ time to read through long textual description in the reviews. This was done with the help of the following steps, namely: (</a:t>
            </a:r>
            <a:r>
              <a:rPr kumimoji="0" lang="en-US" b="0" i="0" u="none" strike="noStrike" kern="1200" cap="none" spc="0" normalizeH="0" baseline="0" noProof="0" dirty="0" err="1">
                <a:ln>
                  <a:noFill/>
                </a:ln>
                <a:solidFill>
                  <a:schemeClr val="bg1"/>
                </a:solidFill>
                <a:effectLst/>
                <a:uLnTx/>
                <a:uFillTx/>
                <a:latin typeface="Century Gothic" panose="020B0502020202020204" pitchFamily="34" charset="0"/>
              </a:rPr>
              <a:t>i</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Data Scraping; (ii) Data Cleaning; (iii) Classifying the reviews into service review and product review; (iv) Extracting features and Parts of Speech (POS) tagging, and (v) Interpreting the Result.</a:t>
            </a:r>
          </a:p>
          <a:p>
            <a:pPr marR="0" lvl="0" algn="just" defTabSz="914400" rtl="0" eaLnBrk="1" fontAlgn="auto" latinLnBrk="0" hangingPunct="1">
              <a:lnSpc>
                <a:spcPct val="90000"/>
              </a:lnSpc>
              <a:spcBef>
                <a:spcPts val="1000"/>
              </a:spcBef>
              <a:spcAft>
                <a:spcPts val="0"/>
              </a:spcAft>
              <a:buClrTx/>
              <a:buSzTx/>
              <a:tabLst/>
              <a:defRPr/>
            </a:pP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KEY FINDINGS:</a:t>
            </a:r>
          </a:p>
          <a:p>
            <a:pPr lvl="1" algn="just">
              <a:lnSpc>
                <a:spcPct val="90000"/>
              </a:lnSpc>
              <a:spcBef>
                <a:spcPts val="1000"/>
              </a:spcBef>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1. Classification of Reviews along with sentiment analysis increased the accuracy of the system which in turn provided accurate    reviews to the user.</a:t>
            </a:r>
          </a:p>
          <a:p>
            <a:pPr lvl="1" algn="just">
              <a:lnSpc>
                <a:spcPct val="90000"/>
              </a:lnSpc>
              <a:spcBef>
                <a:spcPts val="1000"/>
              </a:spcBef>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2. Data visualization is an important technology in the upcoming future.</a:t>
            </a:r>
          </a:p>
          <a:p>
            <a:pPr lvl="1" algn="just">
              <a:lnSpc>
                <a:spcPct val="90000"/>
              </a:lnSpc>
              <a:spcBef>
                <a:spcPts val="1000"/>
              </a:spcBef>
              <a:defRPr/>
            </a:pPr>
            <a:r>
              <a:rPr kumimoji="0" lang="en-IN" b="0" i="0" u="none" strike="noStrike" kern="1200" cap="none" spc="0" normalizeH="0" baseline="0" noProof="0" dirty="0">
                <a:ln>
                  <a:noFill/>
                </a:ln>
                <a:solidFill>
                  <a:schemeClr val="bg1"/>
                </a:solidFill>
                <a:effectLst/>
                <a:uLnTx/>
                <a:uFillTx/>
                <a:latin typeface="Century Gothic" panose="020B0502020202020204" pitchFamily="34" charset="0"/>
              </a:rPr>
              <a:t>3. Facts are objective statements about entities and worldly events and opinions are subjective statements that reflect people’s sentiments. </a:t>
            </a:r>
          </a:p>
          <a:p>
            <a:pPr lvl="1" algn="just">
              <a:lnSpc>
                <a:spcPct val="90000"/>
              </a:lnSpc>
              <a:spcBef>
                <a:spcPts val="1000"/>
              </a:spcBef>
              <a:defRPr/>
            </a:pPr>
            <a:r>
              <a:rPr lang="en-IN" dirty="0">
                <a:solidFill>
                  <a:schemeClr val="bg1"/>
                </a:solidFill>
                <a:latin typeface="Century Gothic" panose="020B0502020202020204" pitchFamily="34" charset="0"/>
              </a:rPr>
              <a:t>4. Maximum amount of existing research on text and information processing is focused on mining and getting the factual information from the text or information.</a:t>
            </a:r>
            <a:endParaRPr kumimoji="0" lang="en-IN"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347585046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4" name="TextBox 3">
            <a:extLst>
              <a:ext uri="{FF2B5EF4-FFF2-40B4-BE49-F238E27FC236}">
                <a16:creationId xmlns:a16="http://schemas.microsoft.com/office/drawing/2014/main" id="{EAD69F3D-81DC-4886-AB74-845C156F024F}"/>
              </a:ext>
            </a:extLst>
          </p:cNvPr>
          <p:cNvSpPr txBox="1"/>
          <p:nvPr/>
        </p:nvSpPr>
        <p:spPr>
          <a:xfrm>
            <a:off x="1341333" y="2851919"/>
            <a:ext cx="9509334"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MODULE DESCRIPTION</a:t>
            </a:r>
          </a:p>
        </p:txBody>
      </p:sp>
    </p:spTree>
    <p:extLst>
      <p:ext uri="{BB962C8B-B14F-4D97-AF65-F5344CB8AC3E}">
        <p14:creationId xmlns:p14="http://schemas.microsoft.com/office/powerpoint/2010/main" val="173710772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17309"/>
            <a:ext cx="12192001" cy="6977402"/>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4" name="TextBox 3">
            <a:extLst>
              <a:ext uri="{FF2B5EF4-FFF2-40B4-BE49-F238E27FC236}">
                <a16:creationId xmlns:a16="http://schemas.microsoft.com/office/drawing/2014/main" id="{D2E718A9-C6AE-414D-9EA0-4127FF4DEBE0}"/>
              </a:ext>
            </a:extLst>
          </p:cNvPr>
          <p:cNvSpPr txBox="1"/>
          <p:nvPr/>
        </p:nvSpPr>
        <p:spPr>
          <a:xfrm>
            <a:off x="404156" y="107813"/>
            <a:ext cx="11378436"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STEP 1: DATA ACQUISITION</a:t>
            </a:r>
          </a:p>
        </p:txBody>
      </p:sp>
      <p:sp>
        <p:nvSpPr>
          <p:cNvPr id="12" name="Freeform 5">
            <a:extLst>
              <a:ext uri="{FF2B5EF4-FFF2-40B4-BE49-F238E27FC236}">
                <a16:creationId xmlns:a16="http://schemas.microsoft.com/office/drawing/2014/main" id="{4C5E685E-AA76-4499-879D-6CEB278CE269}"/>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5">
            <a:extLst>
              <a:ext uri="{FF2B5EF4-FFF2-40B4-BE49-F238E27FC236}">
                <a16:creationId xmlns:a16="http://schemas.microsoft.com/office/drawing/2014/main" id="{18F31CB6-0F33-4410-B56E-A14B8414BA6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5">
            <a:extLst>
              <a:ext uri="{FF2B5EF4-FFF2-40B4-BE49-F238E27FC236}">
                <a16:creationId xmlns:a16="http://schemas.microsoft.com/office/drawing/2014/main" id="{FC99C02C-B882-439C-BE82-AD3A12ED37CC}"/>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6" name="TextBox 15">
            <a:extLst>
              <a:ext uri="{FF2B5EF4-FFF2-40B4-BE49-F238E27FC236}">
                <a16:creationId xmlns:a16="http://schemas.microsoft.com/office/drawing/2014/main" id="{8674EFC6-AF2C-438B-8359-B9A0A3F86F11}"/>
              </a:ext>
            </a:extLst>
          </p:cNvPr>
          <p:cNvSpPr txBox="1"/>
          <p:nvPr/>
        </p:nvSpPr>
        <p:spPr>
          <a:xfrm>
            <a:off x="0" y="2514813"/>
            <a:ext cx="12192000" cy="1338828"/>
          </a:xfrm>
          <a:prstGeom prst="rect">
            <a:avLst/>
          </a:prstGeom>
          <a:noFill/>
        </p:spPr>
        <p:txBody>
          <a:bodyPr wrap="square" rtlCol="0">
            <a:spAutoFit/>
          </a:bodyPr>
          <a:lstStyle/>
          <a:p>
            <a:pPr marR="0" lvl="0" algn="just" defTabSz="914400" rtl="0" eaLnBrk="1" fontAlgn="auto" latinLnBrk="0" hangingPunct="1">
              <a:lnSpc>
                <a:spcPct val="90000"/>
              </a:lnSpc>
              <a:spcBef>
                <a:spcPts val="1000"/>
              </a:spcBef>
              <a:spcAft>
                <a:spcPts val="0"/>
              </a:spcAft>
              <a:buClrTx/>
              <a:buSzTx/>
              <a:tabLst/>
              <a:defRPr/>
            </a:pPr>
            <a:r>
              <a:rPr lang="en-US" dirty="0">
                <a:solidFill>
                  <a:schemeClr val="bg1"/>
                </a:solidFill>
                <a:latin typeface="Century Gothic" panose="020B0502020202020204" pitchFamily="34" charset="0"/>
                <a:cs typeface="Calibri Light" panose="020F0302020204030204" pitchFamily="34" charset="0"/>
              </a:rPr>
              <a:t>As  we  have a  large  amount or  reviews manually  labeling  was quite  impossible for  us. Therefore  we preprocessed  our  data  and  used  Active  learner  to  label  the datasets.  As  IMDb  reviews  comes  in  a 10-star  rating  system, generally  6 star  ratings  are  considered  as  neutral  reviews meaning  neither  positive  nor  negative.  So  we  discard  any review which contains a 6-star rating from our dataset and take the other reviews and proceed to next step labeling the dataset. </a:t>
            </a:r>
          </a:p>
        </p:txBody>
      </p:sp>
    </p:spTree>
    <p:extLst>
      <p:ext uri="{BB962C8B-B14F-4D97-AF65-F5344CB8AC3E}">
        <p14:creationId xmlns:p14="http://schemas.microsoft.com/office/powerpoint/2010/main" val="3019578665"/>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bg2">
              <a:lumMod val="1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2" name="TextBox 1">
            <a:extLst>
              <a:ext uri="{FF2B5EF4-FFF2-40B4-BE49-F238E27FC236}">
                <a16:creationId xmlns:a16="http://schemas.microsoft.com/office/drawing/2014/main" id="{CC48C152-0321-42F3-BEA7-29683A527833}"/>
              </a:ext>
            </a:extLst>
          </p:cNvPr>
          <p:cNvSpPr txBox="1"/>
          <p:nvPr/>
        </p:nvSpPr>
        <p:spPr>
          <a:xfrm>
            <a:off x="-14382" y="2443416"/>
            <a:ext cx="12165367" cy="2214965"/>
          </a:xfrm>
          <a:prstGeom prst="rect">
            <a:avLst/>
          </a:prstGeom>
          <a:noFill/>
        </p:spPr>
        <p:txBody>
          <a:bodyPr wrap="square" rtlCol="0">
            <a:spAutoFit/>
          </a:bodyPr>
          <a:lstStyle/>
          <a:p>
            <a:pPr marR="0" lvl="0" algn="just" defTabSz="914400" rtl="0" eaLnBrk="1" fontAlgn="auto" latinLnBrk="0" hangingPunct="1">
              <a:lnSpc>
                <a:spcPct val="90000"/>
              </a:lnSpc>
              <a:spcBef>
                <a:spcPts val="1000"/>
              </a:spcBef>
              <a:spcAft>
                <a:spcPts val="0"/>
              </a:spcAft>
              <a:buClrTx/>
              <a:buSzTx/>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Can you imagine manually sorting through thousands of tweets, customer support conversations, or surveys, or product reviews? </a:t>
            </a:r>
          </a:p>
          <a:p>
            <a:pPr marR="0" lvl="0" algn="just" defTabSz="914400" rtl="0" eaLnBrk="1" fontAlgn="auto" latinLnBrk="0" hangingPunct="1">
              <a:lnSpc>
                <a:spcPct val="90000"/>
              </a:lnSpc>
              <a:spcBef>
                <a:spcPts val="1000"/>
              </a:spcBef>
              <a:spcAft>
                <a:spcPts val="0"/>
              </a:spcAft>
              <a:buClrTx/>
              <a:buSzTx/>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There’s just too much business data to process manually. Sentiment analysis helps businesses process huge amounts of data in an efficient and cost-effective way. In the previous review we’ve already discussed how sentiment analysis depends on polarity and even the feelings, emotions and intentions of reviewers. Sentiment analysis, also known as opinion mining, is essential as analyzing customer feedback such as opinions in survey responses, social media conversations and product reviews allows business and brands to listen attentively to their customers and tailor products and services to meet their needs.</a:t>
            </a:r>
            <a:endParaRPr kumimoji="0" lang="en-IN" b="0" i="0" u="none" strike="noStrike" kern="1200" cap="none" spc="0" normalizeH="0" baseline="0" noProof="0" dirty="0">
              <a:ln>
                <a:noFill/>
              </a:ln>
              <a:solidFill>
                <a:schemeClr val="bg1"/>
              </a:solidFill>
              <a:effectLst/>
              <a:uLnTx/>
              <a:uFillTx/>
              <a:latin typeface="Century Gothic" panose="020B0502020202020204" pitchFamily="34" charset="0"/>
            </a:endParaRPr>
          </a:p>
        </p:txBody>
      </p:sp>
      <p:grpSp>
        <p:nvGrpSpPr>
          <p:cNvPr id="13" name="Group 12">
            <a:extLst>
              <a:ext uri="{FF2B5EF4-FFF2-40B4-BE49-F238E27FC236}">
                <a16:creationId xmlns:a16="http://schemas.microsoft.com/office/drawing/2014/main" id="{3FC3F251-75E6-492F-AF98-A8CF9CC675D4}"/>
              </a:ext>
            </a:extLst>
          </p:cNvPr>
          <p:cNvGrpSpPr/>
          <p:nvPr/>
        </p:nvGrpSpPr>
        <p:grpSpPr>
          <a:xfrm>
            <a:off x="4725136" y="5067917"/>
            <a:ext cx="2739129" cy="1564040"/>
            <a:chOff x="13145615" y="3324391"/>
            <a:chExt cx="5478972" cy="3128487"/>
          </a:xfrm>
        </p:grpSpPr>
        <p:sp>
          <p:nvSpPr>
            <p:cNvPr id="14" name="Rectangle: Rounded Corners 13">
              <a:extLst>
                <a:ext uri="{FF2B5EF4-FFF2-40B4-BE49-F238E27FC236}">
                  <a16:creationId xmlns:a16="http://schemas.microsoft.com/office/drawing/2014/main" id="{AC7710CE-AFA4-472A-AD2E-97607096F5D3}"/>
                </a:ext>
              </a:extLst>
            </p:cNvPr>
            <p:cNvSpPr/>
            <p:nvPr/>
          </p:nvSpPr>
          <p:spPr>
            <a:xfrm>
              <a:off x="13145615" y="3324391"/>
              <a:ext cx="5478972" cy="3128487"/>
            </a:xfrm>
            <a:prstGeom prst="roundRect">
              <a:avLst>
                <a:gd name="adj" fmla="val 27774"/>
              </a:avLst>
            </a:prstGeom>
            <a:gradFill flip="none" rotWithShape="1">
              <a:gsLst>
                <a:gs pos="0">
                  <a:schemeClr val="accent1"/>
                </a:gs>
                <a:gs pos="100000">
                  <a:schemeClr val="accent3">
                    <a:lumMod val="60000"/>
                    <a:lumOff val="40000"/>
                  </a:schemeClr>
                </a:gs>
              </a:gsLst>
              <a:path path="circle">
                <a:fillToRect l="100000" t="100000"/>
              </a:path>
              <a:tileRect r="-100000" b="-100000"/>
            </a:gradFill>
            <a:ln w="9525" cap="flat">
              <a:noFill/>
              <a:prstDash val="solid"/>
              <a:miter/>
            </a:ln>
            <a:effectLst>
              <a:outerShdw blurRad="1270000" sx="102000" sy="102000" algn="ctr" rotWithShape="0">
                <a:schemeClr val="accent1">
                  <a:alpha val="88000"/>
                </a:schemeClr>
              </a:outerShdw>
            </a:effectLst>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FFFFFF"/>
                </a:solidFill>
                <a:latin typeface="Calibri"/>
              </a:endParaRPr>
            </a:p>
          </p:txBody>
        </p:sp>
        <p:sp>
          <p:nvSpPr>
            <p:cNvPr id="15" name="Freeform: Shape 14">
              <a:extLst>
                <a:ext uri="{FF2B5EF4-FFF2-40B4-BE49-F238E27FC236}">
                  <a16:creationId xmlns:a16="http://schemas.microsoft.com/office/drawing/2014/main" id="{671FA1F2-3604-4D84-9263-E617CB27BA74}"/>
                </a:ext>
              </a:extLst>
            </p:cNvPr>
            <p:cNvSpPr/>
            <p:nvPr/>
          </p:nvSpPr>
          <p:spPr>
            <a:xfrm>
              <a:off x="13289913" y="3515245"/>
              <a:ext cx="5084766" cy="1507083"/>
            </a:xfrm>
            <a:custGeom>
              <a:avLst/>
              <a:gdLst>
                <a:gd name="connsiteX0" fmla="*/ 3156490 w 3695700"/>
                <a:gd name="connsiteY0" fmla="*/ 1097280 h 1095375"/>
                <a:gd name="connsiteX1" fmla="*/ 548640 w 3695700"/>
                <a:gd name="connsiteY1" fmla="*/ 1097280 h 1095375"/>
                <a:gd name="connsiteX2" fmla="*/ 0 w 3695700"/>
                <a:gd name="connsiteY2" fmla="*/ 548640 h 1095375"/>
                <a:gd name="connsiteX3" fmla="*/ 0 w 3695700"/>
                <a:gd name="connsiteY3" fmla="*/ 548640 h 1095375"/>
                <a:gd name="connsiteX4" fmla="*/ 548640 w 3695700"/>
                <a:gd name="connsiteY4" fmla="*/ 0 h 1095375"/>
                <a:gd name="connsiteX5" fmla="*/ 3156585 w 3695700"/>
                <a:gd name="connsiteY5" fmla="*/ 0 h 1095375"/>
                <a:gd name="connsiteX6" fmla="*/ 3705225 w 3695700"/>
                <a:gd name="connsiteY6" fmla="*/ 548640 h 1095375"/>
                <a:gd name="connsiteX7" fmla="*/ 3705225 w 3695700"/>
                <a:gd name="connsiteY7" fmla="*/ 548640 h 1095375"/>
                <a:gd name="connsiteX8" fmla="*/ 3156490 w 3695700"/>
                <a:gd name="connsiteY8" fmla="*/ 1097280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5700" h="1095375">
                  <a:moveTo>
                    <a:pt x="3156490" y="1097280"/>
                  </a:moveTo>
                  <a:lnTo>
                    <a:pt x="548640" y="1097280"/>
                  </a:lnTo>
                  <a:cubicBezTo>
                    <a:pt x="245650" y="1097280"/>
                    <a:pt x="0" y="851630"/>
                    <a:pt x="0" y="548640"/>
                  </a:cubicBezTo>
                  <a:lnTo>
                    <a:pt x="0" y="548640"/>
                  </a:lnTo>
                  <a:cubicBezTo>
                    <a:pt x="0" y="245650"/>
                    <a:pt x="245650" y="0"/>
                    <a:pt x="548640" y="0"/>
                  </a:cubicBezTo>
                  <a:lnTo>
                    <a:pt x="3156585" y="0"/>
                  </a:lnTo>
                  <a:cubicBezTo>
                    <a:pt x="3459575" y="0"/>
                    <a:pt x="3705225" y="245650"/>
                    <a:pt x="3705225" y="548640"/>
                  </a:cubicBezTo>
                  <a:lnTo>
                    <a:pt x="3705225" y="548640"/>
                  </a:lnTo>
                  <a:cubicBezTo>
                    <a:pt x="3705130" y="851630"/>
                    <a:pt x="3459480" y="1097280"/>
                    <a:pt x="3156490" y="1097280"/>
                  </a:cubicBezTo>
                  <a:close/>
                </a:path>
              </a:pathLst>
            </a:custGeom>
            <a:solidFill>
              <a:srgbClr val="223063">
                <a:alpha val="19000"/>
              </a:srgbClr>
            </a:solidFill>
            <a:ln w="9525" cap="flat">
              <a:noFill/>
              <a:prstDash val="solid"/>
              <a:miter/>
            </a:ln>
          </p:spPr>
          <p:txBody>
            <a:bodyPr rot="0" spcFirstLastPara="0" vertOverflow="overflow" horzOverflow="overflow" vert="horz" wrap="square" lIns="45714" tIns="22857" rIns="45714" bIns="22857" numCol="1" spcCol="0" rtlCol="0" fromWordArt="0" anchor="ctr" anchorCtr="0" forceAA="0" compatLnSpc="1">
              <a:prstTxWarp prst="textNoShape">
                <a:avLst/>
              </a:prstTxWarp>
              <a:noAutofit/>
            </a:bodyPr>
            <a:lstStyle/>
            <a:p>
              <a:pPr defTabSz="228554"/>
              <a:endParaRPr lang="en-US" sz="900">
                <a:solidFill>
                  <a:srgbClr val="FFFFFF"/>
                </a:solidFill>
                <a:latin typeface="Calibri"/>
              </a:endParaRPr>
            </a:p>
          </p:txBody>
        </p:sp>
        <p:sp>
          <p:nvSpPr>
            <p:cNvPr id="16" name="Freeform: Shape 15">
              <a:extLst>
                <a:ext uri="{FF2B5EF4-FFF2-40B4-BE49-F238E27FC236}">
                  <a16:creationId xmlns:a16="http://schemas.microsoft.com/office/drawing/2014/main" id="{CCB980E7-41D3-48B6-8D42-ADA9C7FF6C87}"/>
                </a:ext>
              </a:extLst>
            </p:cNvPr>
            <p:cNvSpPr/>
            <p:nvPr/>
          </p:nvSpPr>
          <p:spPr>
            <a:xfrm>
              <a:off x="13712289" y="3688624"/>
              <a:ext cx="1044320" cy="1140140"/>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solidFill>
              <a:srgbClr val="100C87"/>
            </a:solidFill>
            <a:ln w="9525" cap="flat">
              <a:noFill/>
              <a:prstDash val="solid"/>
              <a:miter/>
            </a:ln>
          </p:spPr>
          <p:txBody>
            <a:bodyPr rtlCol="0" anchor="ctr"/>
            <a:lstStyle/>
            <a:p>
              <a:pPr defTabSz="228554"/>
              <a:endParaRPr lang="en-US" sz="900">
                <a:solidFill>
                  <a:srgbClr val="FFFFFF"/>
                </a:solidFill>
                <a:latin typeface="Calibri"/>
              </a:endParaRPr>
            </a:p>
          </p:txBody>
        </p:sp>
        <p:grpSp>
          <p:nvGrpSpPr>
            <p:cNvPr id="17" name="Group 16">
              <a:extLst>
                <a:ext uri="{FF2B5EF4-FFF2-40B4-BE49-F238E27FC236}">
                  <a16:creationId xmlns:a16="http://schemas.microsoft.com/office/drawing/2014/main" id="{E0B836F2-8152-4446-B03A-1D596F51A403}"/>
                </a:ext>
              </a:extLst>
            </p:cNvPr>
            <p:cNvGrpSpPr/>
            <p:nvPr/>
          </p:nvGrpSpPr>
          <p:grpSpPr>
            <a:xfrm>
              <a:off x="15309532" y="3688624"/>
              <a:ext cx="1140141" cy="1140141"/>
              <a:chOff x="13190101" y="4262523"/>
              <a:chExt cx="828675" cy="828675"/>
            </a:xfrm>
          </p:grpSpPr>
          <p:sp>
            <p:nvSpPr>
              <p:cNvPr id="26" name="Freeform: Shape 25">
                <a:extLst>
                  <a:ext uri="{FF2B5EF4-FFF2-40B4-BE49-F238E27FC236}">
                    <a16:creationId xmlns:a16="http://schemas.microsoft.com/office/drawing/2014/main" id="{A790443D-A76A-4CE0-822A-1F0188CD0A13}"/>
                  </a:ext>
                </a:extLst>
              </p:cNvPr>
              <p:cNvSpPr/>
              <p:nvPr/>
            </p:nvSpPr>
            <p:spPr>
              <a:xfrm>
                <a:off x="13190101" y="4262523"/>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solidFill>
                <a:srgbClr val="C00000"/>
              </a:solidFill>
              <a:ln w="9525" cap="flat">
                <a:noFill/>
                <a:prstDash val="solid"/>
                <a:miter/>
              </a:ln>
            </p:spPr>
            <p:txBody>
              <a:bodyPr rtlCol="0" anchor="ctr"/>
              <a:lstStyle/>
              <a:p>
                <a:pPr defTabSz="228554"/>
                <a:endParaRPr lang="en-US" sz="900" dirty="0">
                  <a:solidFill>
                    <a:srgbClr val="FFFFFF"/>
                  </a:solidFill>
                  <a:latin typeface="Calibri"/>
                </a:endParaRPr>
              </a:p>
            </p:txBody>
          </p:sp>
          <p:sp>
            <p:nvSpPr>
              <p:cNvPr id="27" name="Freeform: Shape 26">
                <a:extLst>
                  <a:ext uri="{FF2B5EF4-FFF2-40B4-BE49-F238E27FC236}">
                    <a16:creationId xmlns:a16="http://schemas.microsoft.com/office/drawing/2014/main" id="{A5C07AF2-5226-47BD-8FED-2C3065149E7B}"/>
                  </a:ext>
                </a:extLst>
              </p:cNvPr>
              <p:cNvSpPr/>
              <p:nvPr/>
            </p:nvSpPr>
            <p:spPr>
              <a:xfrm>
                <a:off x="13387682" y="4747564"/>
                <a:ext cx="438148" cy="219076"/>
              </a:xfrm>
              <a:custGeom>
                <a:avLst/>
                <a:gdLst>
                  <a:gd name="connsiteX0" fmla="*/ 58832 w 438150"/>
                  <a:gd name="connsiteY0" fmla="*/ 218666 h 219075"/>
                  <a:gd name="connsiteX1" fmla="*/ 2254 w 438150"/>
                  <a:gd name="connsiteY1" fmla="*/ 160659 h 219075"/>
                  <a:gd name="connsiteX2" fmla="*/ 214566 w 438150"/>
                  <a:gd name="connsiteY2" fmla="*/ 162 h 219075"/>
                  <a:gd name="connsiteX3" fmla="*/ 438022 w 438150"/>
                  <a:gd name="connsiteY3" fmla="*/ 144657 h 219075"/>
                  <a:gd name="connsiteX4" fmla="*/ 385921 w 438150"/>
                  <a:gd name="connsiteY4" fmla="*/ 206664 h 219075"/>
                  <a:gd name="connsiteX5" fmla="*/ 58832 w 438150"/>
                  <a:gd name="connsiteY5" fmla="*/ 21866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0" h="219075">
                    <a:moveTo>
                      <a:pt x="58832" y="218666"/>
                    </a:moveTo>
                    <a:cubicBezTo>
                      <a:pt x="23685" y="228381"/>
                      <a:pt x="-8986" y="195425"/>
                      <a:pt x="2254" y="160659"/>
                    </a:cubicBezTo>
                    <a:cubicBezTo>
                      <a:pt x="31495" y="70457"/>
                      <a:pt x="114458" y="3877"/>
                      <a:pt x="214566" y="162"/>
                    </a:cubicBezTo>
                    <a:cubicBezTo>
                      <a:pt x="314674" y="-3552"/>
                      <a:pt x="402304" y="56836"/>
                      <a:pt x="438022" y="144657"/>
                    </a:cubicBezTo>
                    <a:cubicBezTo>
                      <a:pt x="451738" y="178470"/>
                      <a:pt x="421639" y="213808"/>
                      <a:pt x="385921" y="206664"/>
                    </a:cubicBezTo>
                    <a:cubicBezTo>
                      <a:pt x="275907" y="184662"/>
                      <a:pt x="166941" y="188662"/>
                      <a:pt x="58832" y="218666"/>
                    </a:cubicBezTo>
                    <a:close/>
                  </a:path>
                </a:pathLst>
              </a:custGeom>
              <a:solidFill>
                <a:srgbClr val="E9F6FD"/>
              </a:solidFill>
              <a:ln w="9525" cap="flat">
                <a:noFill/>
                <a:prstDash val="solid"/>
                <a:miter/>
              </a:ln>
            </p:spPr>
            <p:txBody>
              <a:bodyPr rtlCol="0" anchor="ctr"/>
              <a:lstStyle/>
              <a:p>
                <a:pPr defTabSz="228554"/>
                <a:endParaRPr lang="en-US" sz="900" dirty="0">
                  <a:solidFill>
                    <a:srgbClr val="FFFFFF"/>
                  </a:solidFill>
                  <a:latin typeface="Calibri"/>
                </a:endParaRPr>
              </a:p>
            </p:txBody>
          </p:sp>
          <p:sp>
            <p:nvSpPr>
              <p:cNvPr id="28" name="Freeform: Shape 27">
                <a:extLst>
                  <a:ext uri="{FF2B5EF4-FFF2-40B4-BE49-F238E27FC236}">
                    <a16:creationId xmlns:a16="http://schemas.microsoft.com/office/drawing/2014/main" id="{C9ADE76F-C2D1-49F5-9F96-06DE7835D752}"/>
                  </a:ext>
                </a:extLst>
              </p:cNvPr>
              <p:cNvSpPr/>
              <p:nvPr/>
            </p:nvSpPr>
            <p:spPr>
              <a:xfrm>
                <a:off x="13381173" y="4505031"/>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9" name="Freeform: Shape 28">
                <a:extLst>
                  <a:ext uri="{FF2B5EF4-FFF2-40B4-BE49-F238E27FC236}">
                    <a16:creationId xmlns:a16="http://schemas.microsoft.com/office/drawing/2014/main" id="{BE75E0B7-A358-441C-9736-3FA0453440A3}"/>
                  </a:ext>
                </a:extLst>
              </p:cNvPr>
              <p:cNvSpPr/>
              <p:nvPr/>
            </p:nvSpPr>
            <p:spPr>
              <a:xfrm>
                <a:off x="13680353" y="4493982"/>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18" name="Group 17">
              <a:extLst>
                <a:ext uri="{FF2B5EF4-FFF2-40B4-BE49-F238E27FC236}">
                  <a16:creationId xmlns:a16="http://schemas.microsoft.com/office/drawing/2014/main" id="{2B7E5842-3AFC-4CB5-AB7A-FABFA896330C}"/>
                </a:ext>
              </a:extLst>
            </p:cNvPr>
            <p:cNvGrpSpPr/>
            <p:nvPr/>
          </p:nvGrpSpPr>
          <p:grpSpPr>
            <a:xfrm>
              <a:off x="16907172" y="3688625"/>
              <a:ext cx="1140141" cy="1140141"/>
              <a:chOff x="14351294" y="4262524"/>
              <a:chExt cx="828675" cy="828675"/>
            </a:xfrm>
          </p:grpSpPr>
          <p:sp>
            <p:nvSpPr>
              <p:cNvPr id="22" name="Freeform: Shape 21">
                <a:extLst>
                  <a:ext uri="{FF2B5EF4-FFF2-40B4-BE49-F238E27FC236}">
                    <a16:creationId xmlns:a16="http://schemas.microsoft.com/office/drawing/2014/main" id="{A52C49B2-05D7-4022-9C11-CBDA8ACA4CB0}"/>
                  </a:ext>
                </a:extLst>
              </p:cNvPr>
              <p:cNvSpPr/>
              <p:nvPr/>
            </p:nvSpPr>
            <p:spPr>
              <a:xfrm>
                <a:off x="14351294" y="4262524"/>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solidFill>
                <a:srgbClr val="FFC000"/>
              </a:solidFill>
              <a:ln w="9525" cap="flat">
                <a:noFill/>
                <a:prstDash val="solid"/>
                <a:miter/>
              </a:ln>
            </p:spPr>
            <p:txBody>
              <a:bodyPr rtlCol="0" anchor="ctr"/>
              <a:lstStyle/>
              <a:p>
                <a:pPr defTabSz="228554"/>
                <a:endParaRPr lang="en-US" sz="900" dirty="0">
                  <a:solidFill>
                    <a:srgbClr val="FFFFFF"/>
                  </a:solidFill>
                  <a:latin typeface="Calibri"/>
                </a:endParaRPr>
              </a:p>
            </p:txBody>
          </p:sp>
          <p:sp>
            <p:nvSpPr>
              <p:cNvPr id="23" name="Freeform: Shape 22">
                <a:extLst>
                  <a:ext uri="{FF2B5EF4-FFF2-40B4-BE49-F238E27FC236}">
                    <a16:creationId xmlns:a16="http://schemas.microsoft.com/office/drawing/2014/main" id="{D1925884-042C-4218-802A-286B17CD4DDE}"/>
                  </a:ext>
                </a:extLst>
              </p:cNvPr>
              <p:cNvSpPr/>
              <p:nvPr/>
            </p:nvSpPr>
            <p:spPr>
              <a:xfrm>
                <a:off x="14542366" y="4505031"/>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4" name="Freeform: Shape 23">
                <a:extLst>
                  <a:ext uri="{FF2B5EF4-FFF2-40B4-BE49-F238E27FC236}">
                    <a16:creationId xmlns:a16="http://schemas.microsoft.com/office/drawing/2014/main" id="{727E9AC2-73BE-4253-9537-2F40BB1B2055}"/>
                  </a:ext>
                </a:extLst>
              </p:cNvPr>
              <p:cNvSpPr/>
              <p:nvPr/>
            </p:nvSpPr>
            <p:spPr>
              <a:xfrm>
                <a:off x="14841546" y="4493982"/>
                <a:ext cx="133350" cy="133350"/>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5" name="Freeform: Shape 24">
                <a:extLst>
                  <a:ext uri="{FF2B5EF4-FFF2-40B4-BE49-F238E27FC236}">
                    <a16:creationId xmlns:a16="http://schemas.microsoft.com/office/drawing/2014/main" id="{6BB3B976-E3CE-4DB0-9967-FB57A306CF9D}"/>
                  </a:ext>
                </a:extLst>
              </p:cNvPr>
              <p:cNvSpPr/>
              <p:nvPr/>
            </p:nvSpPr>
            <p:spPr>
              <a:xfrm>
                <a:off x="14622187" y="4781066"/>
                <a:ext cx="285749" cy="85725"/>
              </a:xfrm>
              <a:custGeom>
                <a:avLst/>
                <a:gdLst>
                  <a:gd name="connsiteX0" fmla="*/ 242221 w 285750"/>
                  <a:gd name="connsiteY0" fmla="*/ 91440 h 85725"/>
                  <a:gd name="connsiteX1" fmla="*/ 45720 w 285750"/>
                  <a:gd name="connsiteY1" fmla="*/ 91440 h 85725"/>
                  <a:gd name="connsiteX2" fmla="*/ 0 w 285750"/>
                  <a:gd name="connsiteY2" fmla="*/ 45720 h 85725"/>
                  <a:gd name="connsiteX3" fmla="*/ 0 w 285750"/>
                  <a:gd name="connsiteY3" fmla="*/ 45720 h 85725"/>
                  <a:gd name="connsiteX4" fmla="*/ 45720 w 285750"/>
                  <a:gd name="connsiteY4" fmla="*/ 0 h 85725"/>
                  <a:gd name="connsiteX5" fmla="*/ 242221 w 285750"/>
                  <a:gd name="connsiteY5" fmla="*/ 0 h 85725"/>
                  <a:gd name="connsiteX6" fmla="*/ 287941 w 285750"/>
                  <a:gd name="connsiteY6" fmla="*/ 45720 h 85725"/>
                  <a:gd name="connsiteX7" fmla="*/ 287941 w 285750"/>
                  <a:gd name="connsiteY7" fmla="*/ 45720 h 85725"/>
                  <a:gd name="connsiteX8" fmla="*/ 242221 w 285750"/>
                  <a:gd name="connsiteY8" fmla="*/ 914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750" h="85725">
                    <a:moveTo>
                      <a:pt x="242221" y="91440"/>
                    </a:moveTo>
                    <a:lnTo>
                      <a:pt x="45720" y="91440"/>
                    </a:lnTo>
                    <a:cubicBezTo>
                      <a:pt x="20479" y="91440"/>
                      <a:pt x="0" y="70961"/>
                      <a:pt x="0" y="45720"/>
                    </a:cubicBezTo>
                    <a:lnTo>
                      <a:pt x="0" y="45720"/>
                    </a:lnTo>
                    <a:cubicBezTo>
                      <a:pt x="0" y="20479"/>
                      <a:pt x="20479" y="0"/>
                      <a:pt x="45720" y="0"/>
                    </a:cubicBezTo>
                    <a:lnTo>
                      <a:pt x="242221" y="0"/>
                    </a:lnTo>
                    <a:cubicBezTo>
                      <a:pt x="267462" y="0"/>
                      <a:pt x="287941" y="20479"/>
                      <a:pt x="287941" y="45720"/>
                    </a:cubicBezTo>
                    <a:lnTo>
                      <a:pt x="287941" y="45720"/>
                    </a:lnTo>
                    <a:cubicBezTo>
                      <a:pt x="287846" y="71056"/>
                      <a:pt x="267367" y="91440"/>
                      <a:pt x="242221" y="91440"/>
                    </a:cubicBezTo>
                    <a:close/>
                  </a:path>
                </a:pathLst>
              </a:custGeom>
              <a:solidFill>
                <a:srgbClr val="E9F6FD"/>
              </a:solidFill>
              <a:ln w="9525" cap="flat">
                <a:noFill/>
                <a:prstDash val="solid"/>
                <a:miter/>
              </a:ln>
            </p:spPr>
            <p:txBody>
              <a:bodyPr rtlCol="0" anchor="ctr"/>
              <a:lstStyle/>
              <a:p>
                <a:pPr defTabSz="228554"/>
                <a:endParaRPr lang="en-US" sz="900" dirty="0">
                  <a:solidFill>
                    <a:srgbClr val="FFFFFF"/>
                  </a:solidFill>
                  <a:latin typeface="Calibri"/>
                </a:endParaRPr>
              </a:p>
            </p:txBody>
          </p:sp>
        </p:grpSp>
        <p:sp>
          <p:nvSpPr>
            <p:cNvPr id="19" name="Freeform: Shape 18">
              <a:extLst>
                <a:ext uri="{FF2B5EF4-FFF2-40B4-BE49-F238E27FC236}">
                  <a16:creationId xmlns:a16="http://schemas.microsoft.com/office/drawing/2014/main" id="{C2B1F15A-6851-4231-9ACE-FBF0131F250F}"/>
                </a:ext>
              </a:extLst>
            </p:cNvPr>
            <p:cNvSpPr/>
            <p:nvPr/>
          </p:nvSpPr>
          <p:spPr>
            <a:xfrm>
              <a:off x="14982037" y="5338030"/>
              <a:ext cx="3066586" cy="275206"/>
            </a:xfrm>
            <a:custGeom>
              <a:avLst/>
              <a:gdLst>
                <a:gd name="connsiteX0" fmla="*/ 2128076 w 2228850"/>
                <a:gd name="connsiteY0" fmla="*/ 201549 h 200025"/>
                <a:gd name="connsiteX1" fmla="*/ 100775 w 2228850"/>
                <a:gd name="connsiteY1" fmla="*/ 201549 h 200025"/>
                <a:gd name="connsiteX2" fmla="*/ 0 w 2228850"/>
                <a:gd name="connsiteY2" fmla="*/ 100775 h 200025"/>
                <a:gd name="connsiteX3" fmla="*/ 0 w 2228850"/>
                <a:gd name="connsiteY3" fmla="*/ 100775 h 200025"/>
                <a:gd name="connsiteX4" fmla="*/ 100775 w 2228850"/>
                <a:gd name="connsiteY4" fmla="*/ 0 h 200025"/>
                <a:gd name="connsiteX5" fmla="*/ 2128076 w 2228850"/>
                <a:gd name="connsiteY5" fmla="*/ 0 h 200025"/>
                <a:gd name="connsiteX6" fmla="*/ 2228850 w 2228850"/>
                <a:gd name="connsiteY6" fmla="*/ 100775 h 200025"/>
                <a:gd name="connsiteX7" fmla="*/ 2228850 w 2228850"/>
                <a:gd name="connsiteY7" fmla="*/ 100775 h 200025"/>
                <a:gd name="connsiteX8" fmla="*/ 2128076 w 2228850"/>
                <a:gd name="connsiteY8" fmla="*/ 20154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200025">
                  <a:moveTo>
                    <a:pt x="2128076" y="201549"/>
                  </a:moveTo>
                  <a:lnTo>
                    <a:pt x="100775" y="201549"/>
                  </a:lnTo>
                  <a:cubicBezTo>
                    <a:pt x="45149" y="201549"/>
                    <a:pt x="0" y="156400"/>
                    <a:pt x="0" y="100775"/>
                  </a:cubicBezTo>
                  <a:lnTo>
                    <a:pt x="0" y="100775"/>
                  </a:lnTo>
                  <a:cubicBezTo>
                    <a:pt x="0" y="45148"/>
                    <a:pt x="45149" y="0"/>
                    <a:pt x="100775" y="0"/>
                  </a:cubicBezTo>
                  <a:lnTo>
                    <a:pt x="2128076" y="0"/>
                  </a:lnTo>
                  <a:cubicBezTo>
                    <a:pt x="2183702" y="0"/>
                    <a:pt x="2228850" y="45148"/>
                    <a:pt x="2228850" y="100775"/>
                  </a:cubicBezTo>
                  <a:lnTo>
                    <a:pt x="2228850" y="100775"/>
                  </a:lnTo>
                  <a:cubicBezTo>
                    <a:pt x="2228850" y="156496"/>
                    <a:pt x="2183797" y="201549"/>
                    <a:pt x="2128076" y="201549"/>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0" name="Freeform: Shape 19">
              <a:extLst>
                <a:ext uri="{FF2B5EF4-FFF2-40B4-BE49-F238E27FC236}">
                  <a16:creationId xmlns:a16="http://schemas.microsoft.com/office/drawing/2014/main" id="{71C126A8-0880-4425-A002-B883F81BF342}"/>
                </a:ext>
              </a:extLst>
            </p:cNvPr>
            <p:cNvSpPr/>
            <p:nvPr/>
          </p:nvSpPr>
          <p:spPr>
            <a:xfrm>
              <a:off x="15626807" y="5760668"/>
              <a:ext cx="2411332" cy="104841"/>
            </a:xfrm>
            <a:custGeom>
              <a:avLst/>
              <a:gdLst>
                <a:gd name="connsiteX0" fmla="*/ 1718977 w 1752600"/>
                <a:gd name="connsiteY0" fmla="*/ 82487 h 76200"/>
                <a:gd name="connsiteX1" fmla="*/ 41243 w 1752600"/>
                <a:gd name="connsiteY1" fmla="*/ 82487 h 76200"/>
                <a:gd name="connsiteX2" fmla="*/ 0 w 1752600"/>
                <a:gd name="connsiteY2" fmla="*/ 41243 h 76200"/>
                <a:gd name="connsiteX3" fmla="*/ 0 w 1752600"/>
                <a:gd name="connsiteY3" fmla="*/ 41243 h 76200"/>
                <a:gd name="connsiteX4" fmla="*/ 41243 w 1752600"/>
                <a:gd name="connsiteY4" fmla="*/ 0 h 76200"/>
                <a:gd name="connsiteX5" fmla="*/ 1718977 w 1752600"/>
                <a:gd name="connsiteY5" fmla="*/ 0 h 76200"/>
                <a:gd name="connsiteX6" fmla="*/ 1760220 w 1752600"/>
                <a:gd name="connsiteY6" fmla="*/ 41243 h 76200"/>
                <a:gd name="connsiteX7" fmla="*/ 1760220 w 1752600"/>
                <a:gd name="connsiteY7" fmla="*/ 41243 h 76200"/>
                <a:gd name="connsiteX8" fmla="*/ 1718977 w 1752600"/>
                <a:gd name="connsiteY8" fmla="*/ 824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2600" h="76200">
                  <a:moveTo>
                    <a:pt x="1718977" y="82487"/>
                  </a:moveTo>
                  <a:lnTo>
                    <a:pt x="41243" y="82487"/>
                  </a:lnTo>
                  <a:cubicBezTo>
                    <a:pt x="18479" y="82487"/>
                    <a:pt x="0" y="64008"/>
                    <a:pt x="0" y="41243"/>
                  </a:cubicBezTo>
                  <a:lnTo>
                    <a:pt x="0" y="41243"/>
                  </a:lnTo>
                  <a:cubicBezTo>
                    <a:pt x="0" y="18479"/>
                    <a:pt x="18479" y="0"/>
                    <a:pt x="41243" y="0"/>
                  </a:cubicBezTo>
                  <a:lnTo>
                    <a:pt x="1718977" y="0"/>
                  </a:lnTo>
                  <a:cubicBezTo>
                    <a:pt x="1741742" y="0"/>
                    <a:pt x="1760220" y="18479"/>
                    <a:pt x="1760220" y="41243"/>
                  </a:cubicBezTo>
                  <a:lnTo>
                    <a:pt x="1760220" y="41243"/>
                  </a:lnTo>
                  <a:cubicBezTo>
                    <a:pt x="1760220" y="64008"/>
                    <a:pt x="1741837" y="82487"/>
                    <a:pt x="1718977" y="82487"/>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21" name="Freeform: Shape 20">
              <a:extLst>
                <a:ext uri="{FF2B5EF4-FFF2-40B4-BE49-F238E27FC236}">
                  <a16:creationId xmlns:a16="http://schemas.microsoft.com/office/drawing/2014/main" id="{CD19D196-880B-4998-92C9-065BCE21B67B}"/>
                </a:ext>
              </a:extLst>
            </p:cNvPr>
            <p:cNvSpPr/>
            <p:nvPr/>
          </p:nvSpPr>
          <p:spPr>
            <a:xfrm>
              <a:off x="15294332" y="5960650"/>
              <a:ext cx="2752064" cy="104841"/>
            </a:xfrm>
            <a:custGeom>
              <a:avLst/>
              <a:gdLst>
                <a:gd name="connsiteX0" fmla="*/ 1960626 w 2000250"/>
                <a:gd name="connsiteY0" fmla="*/ 82487 h 76200"/>
                <a:gd name="connsiteX1" fmla="*/ 41243 w 2000250"/>
                <a:gd name="connsiteY1" fmla="*/ 82487 h 76200"/>
                <a:gd name="connsiteX2" fmla="*/ 0 w 2000250"/>
                <a:gd name="connsiteY2" fmla="*/ 41243 h 76200"/>
                <a:gd name="connsiteX3" fmla="*/ 0 w 2000250"/>
                <a:gd name="connsiteY3" fmla="*/ 41243 h 76200"/>
                <a:gd name="connsiteX4" fmla="*/ 41243 w 2000250"/>
                <a:gd name="connsiteY4" fmla="*/ 0 h 76200"/>
                <a:gd name="connsiteX5" fmla="*/ 1960721 w 2000250"/>
                <a:gd name="connsiteY5" fmla="*/ 0 h 76200"/>
                <a:gd name="connsiteX6" fmla="*/ 2001964 w 2000250"/>
                <a:gd name="connsiteY6" fmla="*/ 41243 h 76200"/>
                <a:gd name="connsiteX7" fmla="*/ 2001964 w 2000250"/>
                <a:gd name="connsiteY7" fmla="*/ 41243 h 76200"/>
                <a:gd name="connsiteX8" fmla="*/ 1960626 w 2000250"/>
                <a:gd name="connsiteY8" fmla="*/ 8248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0" h="76200">
                  <a:moveTo>
                    <a:pt x="1960626" y="82487"/>
                  </a:moveTo>
                  <a:lnTo>
                    <a:pt x="41243" y="82487"/>
                  </a:lnTo>
                  <a:cubicBezTo>
                    <a:pt x="18479" y="82487"/>
                    <a:pt x="0" y="64008"/>
                    <a:pt x="0" y="41243"/>
                  </a:cubicBezTo>
                  <a:lnTo>
                    <a:pt x="0" y="41243"/>
                  </a:lnTo>
                  <a:cubicBezTo>
                    <a:pt x="0" y="18479"/>
                    <a:pt x="18479" y="0"/>
                    <a:pt x="41243" y="0"/>
                  </a:cubicBezTo>
                  <a:lnTo>
                    <a:pt x="1960721" y="0"/>
                  </a:lnTo>
                  <a:cubicBezTo>
                    <a:pt x="1983486" y="0"/>
                    <a:pt x="2001964" y="18479"/>
                    <a:pt x="2001964" y="41243"/>
                  </a:cubicBezTo>
                  <a:lnTo>
                    <a:pt x="2001964" y="41243"/>
                  </a:lnTo>
                  <a:cubicBezTo>
                    <a:pt x="2001869" y="64103"/>
                    <a:pt x="1983486" y="82487"/>
                    <a:pt x="1960626" y="82487"/>
                  </a:cubicBezTo>
                  <a:close/>
                </a:path>
              </a:pathLst>
            </a:custGeom>
            <a:solidFill>
              <a:srgbClr val="223063">
                <a:alpha val="19000"/>
              </a:srgbClr>
            </a:solidFill>
            <a:ln w="9525" cap="flat">
              <a:noFill/>
              <a:prstDash val="solid"/>
              <a:miter/>
            </a:ln>
          </p:spPr>
          <p:txBody>
            <a:bodyPr rtlCol="0" anchor="ctr"/>
            <a:lstStyle/>
            <a:p>
              <a:pPr defTabSz="228554"/>
              <a:endParaRPr lang="en-US" sz="900">
                <a:solidFill>
                  <a:srgbClr val="FFFFFF"/>
                </a:solidFill>
                <a:latin typeface="Calibri"/>
              </a:endParaRPr>
            </a:p>
          </p:txBody>
        </p:sp>
      </p:grpSp>
      <p:grpSp>
        <p:nvGrpSpPr>
          <p:cNvPr id="30" name="Group 29">
            <a:extLst>
              <a:ext uri="{FF2B5EF4-FFF2-40B4-BE49-F238E27FC236}">
                <a16:creationId xmlns:a16="http://schemas.microsoft.com/office/drawing/2014/main" id="{650B1174-52D7-48E0-88BA-DCD6B88CA27F}"/>
              </a:ext>
            </a:extLst>
          </p:cNvPr>
          <p:cNvGrpSpPr/>
          <p:nvPr/>
        </p:nvGrpSpPr>
        <p:grpSpPr>
          <a:xfrm>
            <a:off x="4994699" y="5250010"/>
            <a:ext cx="569996" cy="576695"/>
            <a:chOff x="9178362" y="4042687"/>
            <a:chExt cx="828675" cy="828675"/>
          </a:xfrm>
        </p:grpSpPr>
        <p:sp>
          <p:nvSpPr>
            <p:cNvPr id="31" name="Freeform: Shape 30">
              <a:extLst>
                <a:ext uri="{FF2B5EF4-FFF2-40B4-BE49-F238E27FC236}">
                  <a16:creationId xmlns:a16="http://schemas.microsoft.com/office/drawing/2014/main" id="{CF2ABED0-6501-4D72-B071-FC43C6969E6C}"/>
                </a:ext>
              </a:extLst>
            </p:cNvPr>
            <p:cNvSpPr/>
            <p:nvPr/>
          </p:nvSpPr>
          <p:spPr>
            <a:xfrm>
              <a:off x="9178362" y="4042687"/>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solidFill>
              <a:srgbClr val="00B050"/>
            </a:solidFill>
            <a:ln w="9525" cap="flat">
              <a:noFill/>
              <a:prstDash val="solid"/>
              <a:miter/>
            </a:ln>
          </p:spPr>
          <p:txBody>
            <a:bodyPr rtlCol="0" anchor="ctr"/>
            <a:lstStyle/>
            <a:p>
              <a:pPr defTabSz="228554"/>
              <a:endParaRPr lang="en-US" sz="900" dirty="0">
                <a:solidFill>
                  <a:srgbClr val="FFFFFF"/>
                </a:solidFill>
                <a:latin typeface="Calibri"/>
              </a:endParaRPr>
            </a:p>
          </p:txBody>
        </p:sp>
        <p:sp>
          <p:nvSpPr>
            <p:cNvPr id="32" name="Freeform: Shape 31">
              <a:extLst>
                <a:ext uri="{FF2B5EF4-FFF2-40B4-BE49-F238E27FC236}">
                  <a16:creationId xmlns:a16="http://schemas.microsoft.com/office/drawing/2014/main" id="{4F472C65-ED51-4D49-B2F6-FF3A191E7107}"/>
                </a:ext>
              </a:extLst>
            </p:cNvPr>
            <p:cNvSpPr/>
            <p:nvPr/>
          </p:nvSpPr>
          <p:spPr>
            <a:xfrm>
              <a:off x="9333212" y="4484551"/>
              <a:ext cx="542925" cy="285750"/>
            </a:xfrm>
            <a:custGeom>
              <a:avLst/>
              <a:gdLst>
                <a:gd name="connsiteX0" fmla="*/ 467989 w 542925"/>
                <a:gd name="connsiteY0" fmla="*/ 3525 h 285750"/>
                <a:gd name="connsiteX1" fmla="*/ 543618 w 542925"/>
                <a:gd name="connsiteY1" fmla="*/ 69724 h 285750"/>
                <a:gd name="connsiteX2" fmla="*/ 296539 w 542925"/>
                <a:gd name="connsiteY2" fmla="*/ 288894 h 285750"/>
                <a:gd name="connsiteX3" fmla="*/ 6027 w 542925"/>
                <a:gd name="connsiteY3" fmla="*/ 131922 h 285750"/>
                <a:gd name="connsiteX4" fmla="*/ 64510 w 542925"/>
                <a:gd name="connsiteY4" fmla="*/ 50198 h 285750"/>
                <a:gd name="connsiteX5" fmla="*/ 467989 w 542925"/>
                <a:gd name="connsiteY5" fmla="*/ 352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285750">
                  <a:moveTo>
                    <a:pt x="467989" y="3525"/>
                  </a:moveTo>
                  <a:cubicBezTo>
                    <a:pt x="510566" y="-11905"/>
                    <a:pt x="554095" y="25719"/>
                    <a:pt x="543618" y="69724"/>
                  </a:cubicBezTo>
                  <a:cubicBezTo>
                    <a:pt x="516281" y="184119"/>
                    <a:pt x="420078" y="274607"/>
                    <a:pt x="296539" y="288894"/>
                  </a:cubicBezTo>
                  <a:cubicBezTo>
                    <a:pt x="173095" y="303182"/>
                    <a:pt x="58700" y="236983"/>
                    <a:pt x="6027" y="131922"/>
                  </a:cubicBezTo>
                  <a:cubicBezTo>
                    <a:pt x="-14262" y="91441"/>
                    <a:pt x="19552" y="44864"/>
                    <a:pt x="64510" y="50198"/>
                  </a:cubicBezTo>
                  <a:cubicBezTo>
                    <a:pt x="202623" y="66676"/>
                    <a:pt x="337116" y="51055"/>
                    <a:pt x="467989" y="3525"/>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3" name="Freeform: Shape 32">
              <a:extLst>
                <a:ext uri="{FF2B5EF4-FFF2-40B4-BE49-F238E27FC236}">
                  <a16:creationId xmlns:a16="http://schemas.microsoft.com/office/drawing/2014/main" id="{E10412F8-9CBF-45CF-BEC2-D379C3477807}"/>
                </a:ext>
              </a:extLst>
            </p:cNvPr>
            <p:cNvSpPr/>
            <p:nvPr/>
          </p:nvSpPr>
          <p:spPr>
            <a:xfrm>
              <a:off x="9361908" y="4297576"/>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sp>
          <p:nvSpPr>
            <p:cNvPr id="34" name="Freeform: Shape 33">
              <a:extLst>
                <a:ext uri="{FF2B5EF4-FFF2-40B4-BE49-F238E27FC236}">
                  <a16:creationId xmlns:a16="http://schemas.microsoft.com/office/drawing/2014/main" id="{0B491575-7546-4EDC-9104-7008AEFAD8DE}"/>
                </a:ext>
              </a:extLst>
            </p:cNvPr>
            <p:cNvSpPr/>
            <p:nvPr/>
          </p:nvSpPr>
          <p:spPr>
            <a:xfrm>
              <a:off x="9659279" y="4263192"/>
              <a:ext cx="133349" cy="133349"/>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defTabSz="228554"/>
              <a:endParaRPr lang="en-US" sz="900">
                <a:solidFill>
                  <a:srgbClr val="FFFFFF"/>
                </a:solidFill>
                <a:latin typeface="Calibri"/>
              </a:endParaRPr>
            </a:p>
          </p:txBody>
        </p:sp>
      </p:grpSp>
      <p:sp>
        <p:nvSpPr>
          <p:cNvPr id="5" name="TextBox 4">
            <a:extLst>
              <a:ext uri="{FF2B5EF4-FFF2-40B4-BE49-F238E27FC236}">
                <a16:creationId xmlns:a16="http://schemas.microsoft.com/office/drawing/2014/main" id="{FDA96A18-9673-4F1B-AD0C-6530001ADA8F}"/>
              </a:ext>
            </a:extLst>
          </p:cNvPr>
          <p:cNvSpPr txBox="1"/>
          <p:nvPr/>
        </p:nvSpPr>
        <p:spPr>
          <a:xfrm>
            <a:off x="2811053" y="242996"/>
            <a:ext cx="6606297"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INTRODUCTION</a:t>
            </a:r>
          </a:p>
        </p:txBody>
      </p:sp>
    </p:spTree>
    <p:extLst>
      <p:ext uri="{BB962C8B-B14F-4D97-AF65-F5344CB8AC3E}">
        <p14:creationId xmlns:p14="http://schemas.microsoft.com/office/powerpoint/2010/main" val="277501874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par>
                                    <p:cTn id="29" presetID="2" presetClass="entr" presetSubtype="4" fill="hold" nodeType="withEffect" p14:presetBounceEnd="76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76000">
                                          <p:cBhvr additive="base">
                                            <p:cTn id="3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32" dur="2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76000">
                                      <p:stCondLst>
                                        <p:cond delay="700"/>
                                      </p:stCondLst>
                                      <p:childTnLst>
                                        <p:set>
                                          <p:cBhvr>
                                            <p:cTn id="34" dur="1" fill="hold">
                                              <p:stCondLst>
                                                <p:cond delay="0"/>
                                              </p:stCondLst>
                                            </p:cTn>
                                            <p:tgtEl>
                                              <p:spTgt spid="30"/>
                                            </p:tgtEl>
                                            <p:attrNameLst>
                                              <p:attrName>style.visibility</p:attrName>
                                            </p:attrNameLst>
                                          </p:cBhvr>
                                          <p:to>
                                            <p:strVal val="visible"/>
                                          </p:to>
                                        </p:set>
                                        <p:anim calcmode="lin" valueType="num" p14:bounceEnd="76000">
                                          <p:cBhvr additive="base">
                                            <p:cTn id="35" dur="2500" fill="hold"/>
                                            <p:tgtEl>
                                              <p:spTgt spid="30"/>
                                            </p:tgtEl>
                                            <p:attrNameLst>
                                              <p:attrName>ppt_x</p:attrName>
                                            </p:attrNameLst>
                                          </p:cBhvr>
                                          <p:tavLst>
                                            <p:tav tm="0">
                                              <p:val>
                                                <p:strVal val="#ppt_x"/>
                                              </p:val>
                                            </p:tav>
                                            <p:tav tm="100000">
                                              <p:val>
                                                <p:strVal val="#ppt_x"/>
                                              </p:val>
                                            </p:tav>
                                          </p:tavLst>
                                        </p:anim>
                                        <p:anim calcmode="lin" valueType="num" p14:bounceEnd="76000">
                                          <p:cBhvr additive="base">
                                            <p:cTn id="3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2500" fill="hold"/>
                                            <p:tgtEl>
                                              <p:spTgt spid="13"/>
                                            </p:tgtEl>
                                            <p:attrNameLst>
                                              <p:attrName>ppt_x</p:attrName>
                                            </p:attrNameLst>
                                          </p:cBhvr>
                                          <p:tavLst>
                                            <p:tav tm="0">
                                              <p:val>
                                                <p:strVal val="#ppt_x"/>
                                              </p:val>
                                            </p:tav>
                                            <p:tav tm="100000">
                                              <p:val>
                                                <p:strVal val="#ppt_x"/>
                                              </p:val>
                                            </p:tav>
                                          </p:tavLst>
                                        </p:anim>
                                        <p:anim calcmode="lin" valueType="num">
                                          <p:cBhvr additive="base">
                                            <p:cTn id="32" dur="2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7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2500" fill="hold"/>
                                            <p:tgtEl>
                                              <p:spTgt spid="30"/>
                                            </p:tgtEl>
                                            <p:attrNameLst>
                                              <p:attrName>ppt_x</p:attrName>
                                            </p:attrNameLst>
                                          </p:cBhvr>
                                          <p:tavLst>
                                            <p:tav tm="0">
                                              <p:val>
                                                <p:strVal val="#ppt_x"/>
                                              </p:val>
                                            </p:tav>
                                            <p:tav tm="100000">
                                              <p:val>
                                                <p:strVal val="#ppt_x"/>
                                              </p:val>
                                            </p:tav>
                                          </p:tavLst>
                                        </p:anim>
                                        <p:anim calcmode="lin" valueType="num">
                                          <p:cBhvr additive="base">
                                            <p:cTn id="3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17309"/>
            <a:ext cx="12192001" cy="7030668"/>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4" name="TextBox 3">
            <a:extLst>
              <a:ext uri="{FF2B5EF4-FFF2-40B4-BE49-F238E27FC236}">
                <a16:creationId xmlns:a16="http://schemas.microsoft.com/office/drawing/2014/main" id="{D2E718A9-C6AE-414D-9EA0-4127FF4DEBE0}"/>
              </a:ext>
            </a:extLst>
          </p:cNvPr>
          <p:cNvSpPr txBox="1"/>
          <p:nvPr/>
        </p:nvSpPr>
        <p:spPr>
          <a:xfrm>
            <a:off x="687089" y="107813"/>
            <a:ext cx="10812576"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STEP 2: ACTIVE LEARNING</a:t>
            </a:r>
          </a:p>
        </p:txBody>
      </p:sp>
      <p:sp>
        <p:nvSpPr>
          <p:cNvPr id="12" name="Freeform 5">
            <a:extLst>
              <a:ext uri="{FF2B5EF4-FFF2-40B4-BE49-F238E27FC236}">
                <a16:creationId xmlns:a16="http://schemas.microsoft.com/office/drawing/2014/main" id="{B50580C0-0FCE-445A-B215-2A5BF9B038B7}"/>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5">
            <a:extLst>
              <a:ext uri="{FF2B5EF4-FFF2-40B4-BE49-F238E27FC236}">
                <a16:creationId xmlns:a16="http://schemas.microsoft.com/office/drawing/2014/main" id="{93CD5CEF-ACC1-4B59-ACA8-D1612F569F3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5">
            <a:extLst>
              <a:ext uri="{FF2B5EF4-FFF2-40B4-BE49-F238E27FC236}">
                <a16:creationId xmlns:a16="http://schemas.microsoft.com/office/drawing/2014/main" id="{2FD053AD-524F-4759-9767-53E29F76FCE2}"/>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5" name="TextBox 4">
            <a:extLst>
              <a:ext uri="{FF2B5EF4-FFF2-40B4-BE49-F238E27FC236}">
                <a16:creationId xmlns:a16="http://schemas.microsoft.com/office/drawing/2014/main" id="{EB900973-1FDE-4133-AEAE-C71F5BE06957}"/>
              </a:ext>
            </a:extLst>
          </p:cNvPr>
          <p:cNvSpPr txBox="1"/>
          <p:nvPr/>
        </p:nvSpPr>
        <p:spPr>
          <a:xfrm>
            <a:off x="0" y="1887039"/>
            <a:ext cx="12192000" cy="424732"/>
          </a:xfrm>
          <a:prstGeom prst="rect">
            <a:avLst/>
          </a:prstGeom>
          <a:noFill/>
        </p:spPr>
        <p:txBody>
          <a:bodyPr wrap="square" rtlCol="0">
            <a:spAutoFit/>
          </a:bodyPr>
          <a:lstStyle/>
          <a:p>
            <a:pPr marR="0" lvl="0" algn="just" defTabSz="914400" rtl="0" eaLnBrk="1" fontAlgn="auto" latinLnBrk="0" hangingPunct="1">
              <a:lnSpc>
                <a:spcPct val="90000"/>
              </a:lnSpc>
              <a:spcBef>
                <a:spcPts val="1000"/>
              </a:spcBef>
              <a:spcAft>
                <a:spcPts val="0"/>
              </a:spcAft>
              <a:buClrTx/>
              <a:buSzTx/>
              <a:tabLst/>
              <a:defRPr/>
            </a:pPr>
            <a:endParaRPr lang="en-US" sz="2400" dirty="0">
              <a:solidFill>
                <a:schemeClr val="bg1"/>
              </a:solidFill>
              <a:latin typeface="Calibri Light" panose="020F0302020204030204" pitchFamily="34" charset="0"/>
              <a:cs typeface="Calibri Light" panose="020F0302020204030204" pitchFamily="34" charset="0"/>
            </a:endParaRPr>
          </a:p>
        </p:txBody>
      </p:sp>
      <p:sp>
        <p:nvSpPr>
          <p:cNvPr id="15" name="TextBox 14">
            <a:extLst>
              <a:ext uri="{FF2B5EF4-FFF2-40B4-BE49-F238E27FC236}">
                <a16:creationId xmlns:a16="http://schemas.microsoft.com/office/drawing/2014/main" id="{68BE13CD-EAAD-4B49-B317-A4CAC6014D09}"/>
              </a:ext>
            </a:extLst>
          </p:cNvPr>
          <p:cNvSpPr txBox="1"/>
          <p:nvPr/>
        </p:nvSpPr>
        <p:spPr>
          <a:xfrm>
            <a:off x="0" y="2514813"/>
            <a:ext cx="12192000" cy="2336024"/>
          </a:xfrm>
          <a:prstGeom prst="rect">
            <a:avLst/>
          </a:prstGeom>
          <a:noFill/>
        </p:spPr>
        <p:txBody>
          <a:bodyPr wrap="square" rtlCol="0">
            <a:spAutoFit/>
          </a:bodyPr>
          <a:lstStyle/>
          <a:p>
            <a:pPr marR="0" lvl="0" algn="just" defTabSz="914400" rtl="0" eaLnBrk="1" fontAlgn="auto" latinLnBrk="0" hangingPunct="1">
              <a:lnSpc>
                <a:spcPct val="90000"/>
              </a:lnSpc>
              <a:spcBef>
                <a:spcPts val="1000"/>
              </a:spcBef>
              <a:spcAft>
                <a:spcPts val="0"/>
              </a:spcAft>
              <a:buClrTx/>
              <a:buSzTx/>
              <a:tabLst/>
              <a:defRPr/>
            </a:pPr>
            <a:r>
              <a:rPr lang="en-US" dirty="0">
                <a:solidFill>
                  <a:schemeClr val="bg1"/>
                </a:solidFill>
                <a:latin typeface="Century Gothic" panose="020B0502020202020204" pitchFamily="34" charset="0"/>
                <a:cs typeface="Calibri Light" panose="020F0302020204030204" pitchFamily="34" charset="0"/>
              </a:rPr>
              <a:t>Active learning  is a  special  case in semi-supervised  learning algorithm. The main fact is that the performance will be better with less training if the learning algorithm is allowed to choose the data from which it learns. Active learning system tries to  solve  data  labeling  bottleneck  by  querying  for  unlabeled instance  to  be  properly  labeled  by  an  expert.  As manually labeling the dataset is quite an impossible task so that to  reduce  time  complexity  we  use  a  special  kind  of  semi-supervised  learning  approach  known  as  active learning.  In  the  process  of  our  active  learning  we  need  to provide it some pre labeled datasets as training and testing and take unlabeled dataset. For  using active  learning, we  need to provide  some  manually  labeled  reviews  as  training–testing sets.  And it will run some classifiers and will tell us the output.</a:t>
            </a:r>
          </a:p>
        </p:txBody>
      </p:sp>
    </p:spTree>
    <p:extLst>
      <p:ext uri="{BB962C8B-B14F-4D97-AF65-F5344CB8AC3E}">
        <p14:creationId xmlns:p14="http://schemas.microsoft.com/office/powerpoint/2010/main" val="338483307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7083934"/>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5BFBB8D7-97F1-40FB-AE09-991C89B5EA2A}"/>
              </a:ext>
            </a:extLst>
          </p:cNvPr>
          <p:cNvSpPr txBox="1"/>
          <p:nvPr/>
        </p:nvSpPr>
        <p:spPr>
          <a:xfrm>
            <a:off x="1423088" y="107813"/>
            <a:ext cx="9345828"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STEP 3: TOKENIZATION</a:t>
            </a:r>
          </a:p>
        </p:txBody>
      </p:sp>
      <p:sp>
        <p:nvSpPr>
          <p:cNvPr id="12" name="Freeform 5">
            <a:extLst>
              <a:ext uri="{FF2B5EF4-FFF2-40B4-BE49-F238E27FC236}">
                <a16:creationId xmlns:a16="http://schemas.microsoft.com/office/drawing/2014/main" id="{B0BC35A4-0942-4D4E-BC38-6FB6CC98CDAB}"/>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CFDD561C-5273-48E7-9025-4F776AC0DAAD}"/>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6E35413F-2594-43EF-83D9-6B9F1F107E6A}"/>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2558A12-FBC3-48CE-B969-2DF9540261EE}"/>
              </a:ext>
            </a:extLst>
          </p:cNvPr>
          <p:cNvSpPr txBox="1"/>
          <p:nvPr/>
        </p:nvSpPr>
        <p:spPr>
          <a:xfrm>
            <a:off x="0" y="2514813"/>
            <a:ext cx="12192000" cy="2841804"/>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Tokenization  is  the  process of  separating a  sequence  of strings  into  individuals  such  as  words,  keywords,  phrases, symbols and other elements known  as tokens. Tokens can be individual  words,  phrases  or  even  whole  sentences.  In  the process  of  tokenization,  some  characters  like  punctuation marks are discarded. The tokens work as the input for different process like parsing and text mining.   </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 other words, it is the process of converting text into tokens before transforming it into vectors. It is also easier to filter out unnecessary tokens. For example, a document into paragraphs or sentences into words. In this case we are tokenizing the reviews into words.</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Tokenization can be done to either separate words or sentences. If the text is split into words using some separation technique it is called word tokenization and same separation done for sentences is called sentence tokenization.</a:t>
            </a:r>
          </a:p>
        </p:txBody>
      </p:sp>
    </p:spTree>
    <p:extLst>
      <p:ext uri="{BB962C8B-B14F-4D97-AF65-F5344CB8AC3E}">
        <p14:creationId xmlns:p14="http://schemas.microsoft.com/office/powerpoint/2010/main" val="272792079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941891"/>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12" name="Freeform 5">
            <a:extLst>
              <a:ext uri="{FF2B5EF4-FFF2-40B4-BE49-F238E27FC236}">
                <a16:creationId xmlns:a16="http://schemas.microsoft.com/office/drawing/2014/main" id="{C1DE20FC-1A3D-4E59-9788-1D214D56EE35}"/>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E9C19086-4EEB-4C0B-A2F6-D61A1CA774AD}"/>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956DE90B-973F-45FF-8183-8432EF682623}"/>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FBB8D7-97F1-40FB-AE09-991C89B5EA2A}"/>
              </a:ext>
            </a:extLst>
          </p:cNvPr>
          <p:cNvSpPr txBox="1"/>
          <p:nvPr/>
        </p:nvSpPr>
        <p:spPr>
          <a:xfrm>
            <a:off x="943792" y="107813"/>
            <a:ext cx="10304424" cy="2215991"/>
          </a:xfrm>
          <a:prstGeom prst="rect">
            <a:avLst/>
          </a:prstGeom>
          <a:noFill/>
          <a:effectLst/>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STEP 4: REMOVING STOP</a:t>
            </a:r>
            <a:b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b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WORDS</a:t>
            </a:r>
          </a:p>
        </p:txBody>
      </p:sp>
      <p:sp>
        <p:nvSpPr>
          <p:cNvPr id="16" name="TextBox 15">
            <a:extLst>
              <a:ext uri="{FF2B5EF4-FFF2-40B4-BE49-F238E27FC236}">
                <a16:creationId xmlns:a16="http://schemas.microsoft.com/office/drawing/2014/main" id="{55CCEAB6-8676-4F61-896A-3C0F547C49F1}"/>
              </a:ext>
            </a:extLst>
          </p:cNvPr>
          <p:cNvSpPr txBox="1"/>
          <p:nvPr/>
        </p:nvSpPr>
        <p:spPr>
          <a:xfrm>
            <a:off x="0" y="2514813"/>
            <a:ext cx="12192000" cy="146706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Stop  words  are  those  objects  in  a sentence which are not necessary in any sector in text mining. So we generally ignore these words to enhance the accuracy of the analysis.</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Stop words are the most commonly occurring words which are not relevant in the context of the data and do not contribute any deeper meaning to the phrase. In this case contain no sentiment. NLTK provide a library used for this. </a:t>
            </a:r>
          </a:p>
        </p:txBody>
      </p:sp>
    </p:spTree>
    <p:extLst>
      <p:ext uri="{BB962C8B-B14F-4D97-AF65-F5344CB8AC3E}">
        <p14:creationId xmlns:p14="http://schemas.microsoft.com/office/powerpoint/2010/main" val="3148322076"/>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12" name="Freeform 5">
            <a:extLst>
              <a:ext uri="{FF2B5EF4-FFF2-40B4-BE49-F238E27FC236}">
                <a16:creationId xmlns:a16="http://schemas.microsoft.com/office/drawing/2014/main" id="{7203D417-97CC-400D-B0C9-721577DD3E07}"/>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D1E93E9C-DF39-4798-BE5A-A7B9161BB7FB}"/>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3A8BC7D9-EEB7-40E5-93C9-836DD6872880}"/>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FBB8D7-97F1-40FB-AE09-991C89B5EA2A}"/>
              </a:ext>
            </a:extLst>
          </p:cNvPr>
          <p:cNvSpPr txBox="1"/>
          <p:nvPr/>
        </p:nvSpPr>
        <p:spPr>
          <a:xfrm>
            <a:off x="830781" y="107813"/>
            <a:ext cx="10530447" cy="2215991"/>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STEP 5: PARTS OF SPEECH</a:t>
            </a:r>
            <a:b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b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TAGGING</a:t>
            </a:r>
          </a:p>
        </p:txBody>
      </p:sp>
      <p:sp>
        <p:nvSpPr>
          <p:cNvPr id="15" name="TextBox 14">
            <a:extLst>
              <a:ext uri="{FF2B5EF4-FFF2-40B4-BE49-F238E27FC236}">
                <a16:creationId xmlns:a16="http://schemas.microsoft.com/office/drawing/2014/main" id="{BD8FBDF3-CACE-4EB0-AC71-B0B80B5265C5}"/>
              </a:ext>
            </a:extLst>
          </p:cNvPr>
          <p:cNvSpPr txBox="1"/>
          <p:nvPr/>
        </p:nvSpPr>
        <p:spPr>
          <a:xfrm>
            <a:off x="0" y="2514813"/>
            <a:ext cx="12192000" cy="2214965"/>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The process  of assigning  one of  the  parts of speech to the given word is called Parts of Speech tagging. It is generally referred to as POS tagging. Parts of speech generally contain nouns, verbs,  adverbs, adjectives, pronouns, conjunction and their sub-categories. Parts of Speech tagger or POS tagger is a program that does this job.</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 other words, it is the process of classifying words into their parts of speech and labeling them accordingly. It processes a sequence of words, and attaches a part of speech tag to each word. When a user reviews a movie, the best clue to his/her opinions is given by the adjectives used in the reviews. Thus, it can be said that POS Tagger classifies whether a word is an adjective or a noun.</a:t>
            </a:r>
          </a:p>
        </p:txBody>
      </p:sp>
    </p:spTree>
    <p:extLst>
      <p:ext uri="{BB962C8B-B14F-4D97-AF65-F5344CB8AC3E}">
        <p14:creationId xmlns:p14="http://schemas.microsoft.com/office/powerpoint/2010/main" val="1018548654"/>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12" name="Freeform 5">
            <a:extLst>
              <a:ext uri="{FF2B5EF4-FFF2-40B4-BE49-F238E27FC236}">
                <a16:creationId xmlns:a16="http://schemas.microsoft.com/office/drawing/2014/main" id="{7203D417-97CC-400D-B0C9-721577DD3E07}"/>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5">
            <a:extLst>
              <a:ext uri="{FF2B5EF4-FFF2-40B4-BE49-F238E27FC236}">
                <a16:creationId xmlns:a16="http://schemas.microsoft.com/office/drawing/2014/main" id="{D1E93E9C-DF39-4798-BE5A-A7B9161BB7FB}"/>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5">
            <a:extLst>
              <a:ext uri="{FF2B5EF4-FFF2-40B4-BE49-F238E27FC236}">
                <a16:creationId xmlns:a16="http://schemas.microsoft.com/office/drawing/2014/main" id="{3A8BC7D9-EEB7-40E5-93C9-836DD6872880}"/>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FBB8D7-97F1-40FB-AE09-991C89B5EA2A}"/>
              </a:ext>
            </a:extLst>
          </p:cNvPr>
          <p:cNvSpPr txBox="1"/>
          <p:nvPr/>
        </p:nvSpPr>
        <p:spPr>
          <a:xfrm>
            <a:off x="-9190" y="107813"/>
            <a:ext cx="12210395"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STEP 6: FEATURE EXTRACTION</a:t>
            </a:r>
          </a:p>
        </p:txBody>
      </p:sp>
      <p:sp>
        <p:nvSpPr>
          <p:cNvPr id="15" name="TextBox 14">
            <a:extLst>
              <a:ext uri="{FF2B5EF4-FFF2-40B4-BE49-F238E27FC236}">
                <a16:creationId xmlns:a16="http://schemas.microsoft.com/office/drawing/2014/main" id="{BC308039-64D9-400C-9D67-4FD51EF33655}"/>
              </a:ext>
            </a:extLst>
          </p:cNvPr>
          <p:cNvSpPr txBox="1"/>
          <p:nvPr/>
        </p:nvSpPr>
        <p:spPr>
          <a:xfrm>
            <a:off x="0" y="2514813"/>
            <a:ext cx="12192000" cy="1965666"/>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Feature extraction involves reducing the number of resources required to describe a large set of data. It is a general term for methods of constructing combinations of the variables to get around these problems while still describing the data with sufficient accuracy. It identifies those product aspects which are being commented by customers, sentiment prediction identifies the text containing sentiment or opinion by deciding sentiment polarity as positive, negative or neutral.</a:t>
            </a:r>
          </a:p>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Finally the results obtained from previous steps are aggregated and displayed, which is known as result interpretation.</a:t>
            </a:r>
          </a:p>
        </p:txBody>
      </p:sp>
    </p:spTree>
    <p:extLst>
      <p:ext uri="{BB962C8B-B14F-4D97-AF65-F5344CB8AC3E}">
        <p14:creationId xmlns:p14="http://schemas.microsoft.com/office/powerpoint/2010/main" val="2206531281"/>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8A33D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2265E">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EAD69F3D-81DC-4886-AB74-845C156F024F}"/>
              </a:ext>
            </a:extLst>
          </p:cNvPr>
          <p:cNvSpPr txBox="1"/>
          <p:nvPr/>
        </p:nvSpPr>
        <p:spPr>
          <a:xfrm>
            <a:off x="1613844" y="2316286"/>
            <a:ext cx="8964312" cy="2215991"/>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MODULE WORKFLOW</a:t>
            </a:r>
            <a:b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b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EXPLANATION</a:t>
            </a:r>
          </a:p>
        </p:txBody>
      </p:sp>
    </p:spTree>
    <p:extLst>
      <p:ext uri="{BB962C8B-B14F-4D97-AF65-F5344CB8AC3E}">
        <p14:creationId xmlns:p14="http://schemas.microsoft.com/office/powerpoint/2010/main" val="186607882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F4A"/>
        </a:solidFill>
        <a:effectLst/>
      </p:bgPr>
    </p:bg>
    <p:spTree>
      <p:nvGrpSpPr>
        <p:cNvPr id="1" name=""/>
        <p:cNvGrpSpPr/>
        <p:nvPr/>
      </p:nvGrpSpPr>
      <p:grpSpPr>
        <a:xfrm>
          <a:off x="0" y="0"/>
          <a:ext cx="0" cy="0"/>
          <a:chOff x="0" y="0"/>
          <a:chExt cx="0" cy="0"/>
        </a:xfrm>
      </p:grpSpPr>
      <p:sp>
        <p:nvSpPr>
          <p:cNvPr id="212" name="Freeform 5">
            <a:extLst>
              <a:ext uri="{FF2B5EF4-FFF2-40B4-BE49-F238E27FC236}">
                <a16:creationId xmlns:a16="http://schemas.microsoft.com/office/drawing/2014/main" id="{E6A7A0AD-59F9-4B7E-8450-30DF8E9C6967}"/>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5B9BD5">
              <a:lumMod val="75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sp>
        <p:nvSpPr>
          <p:cNvPr id="213" name="Freeform 5">
            <a:extLst>
              <a:ext uri="{FF2B5EF4-FFF2-40B4-BE49-F238E27FC236}">
                <a16:creationId xmlns:a16="http://schemas.microsoft.com/office/drawing/2014/main" id="{BE18CB78-DFD7-42D7-9F09-AA844F91DDCE}"/>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5">
            <a:extLst>
              <a:ext uri="{FF2B5EF4-FFF2-40B4-BE49-F238E27FC236}">
                <a16:creationId xmlns:a16="http://schemas.microsoft.com/office/drawing/2014/main" id="{5975567A-61E7-45AD-80DC-30646C132B6D}"/>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5B9BD5">
              <a:lumMod val="75000"/>
              <a:alpha val="6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7A2CDE17-A5AF-4BB1-90DD-588C519860EE}"/>
              </a:ext>
            </a:extLst>
          </p:cNvPr>
          <p:cNvGrpSpPr/>
          <p:nvPr/>
        </p:nvGrpSpPr>
        <p:grpSpPr>
          <a:xfrm>
            <a:off x="2865621" y="1004565"/>
            <a:ext cx="1805856" cy="485266"/>
            <a:chOff x="2239043" y="6372671"/>
            <a:chExt cx="3612185" cy="970659"/>
          </a:xfrm>
        </p:grpSpPr>
        <p:grpSp>
          <p:nvGrpSpPr>
            <p:cNvPr id="19" name="Group 18">
              <a:extLst>
                <a:ext uri="{FF2B5EF4-FFF2-40B4-BE49-F238E27FC236}">
                  <a16:creationId xmlns:a16="http://schemas.microsoft.com/office/drawing/2014/main" id="{A0998AD0-3EFC-4D8D-9086-E5578662AF02}"/>
                </a:ext>
              </a:extLst>
            </p:cNvPr>
            <p:cNvGrpSpPr/>
            <p:nvPr/>
          </p:nvGrpSpPr>
          <p:grpSpPr>
            <a:xfrm>
              <a:off x="2239043" y="6372671"/>
              <a:ext cx="3612185" cy="970659"/>
              <a:chOff x="2239043" y="6465311"/>
              <a:chExt cx="2922685" cy="785378"/>
            </a:xfrm>
          </p:grpSpPr>
          <p:sp>
            <p:nvSpPr>
              <p:cNvPr id="13" name="Rectangle: Rounded Corners 12">
                <a:extLst>
                  <a:ext uri="{FF2B5EF4-FFF2-40B4-BE49-F238E27FC236}">
                    <a16:creationId xmlns:a16="http://schemas.microsoft.com/office/drawing/2014/main" id="{9F5834DA-ADD5-4B4C-9CC2-E1B0458E20BF}"/>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79D614F9-C1D0-4029-8A6A-DEF157AB48E7}"/>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 name="Oval 15">
                <a:extLst>
                  <a:ext uri="{FF2B5EF4-FFF2-40B4-BE49-F238E27FC236}">
                    <a16:creationId xmlns:a16="http://schemas.microsoft.com/office/drawing/2014/main" id="{AD30AC45-19F3-41BE-BC72-7E995D08806E}"/>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 name="TextBox 17">
              <a:extLst>
                <a:ext uri="{FF2B5EF4-FFF2-40B4-BE49-F238E27FC236}">
                  <a16:creationId xmlns:a16="http://schemas.microsoft.com/office/drawing/2014/main" id="{1738D1DA-2715-46AD-8B21-BCD016F1A15D}"/>
                </a:ext>
              </a:extLst>
            </p:cNvPr>
            <p:cNvSpPr txBox="1"/>
            <p:nvPr/>
          </p:nvSpPr>
          <p:spPr>
            <a:xfrm>
              <a:off x="2885704" y="6580964"/>
              <a:ext cx="2318888"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Training Data</a:t>
              </a:r>
              <a:endParaRPr kumimoji="0" lang="en-US" sz="900" b="0" i="0" u="none" strike="noStrike" kern="1200" cap="none" spc="0" normalizeH="0" baseline="0" noProof="0" dirty="0">
                <a:ln>
                  <a:noFill/>
                </a:ln>
                <a:solidFill>
                  <a:srgbClr val="3BC8F1"/>
                </a:solidFill>
                <a:effectLst/>
                <a:uLnTx/>
                <a:uFillTx/>
                <a:latin typeface="Century Gothic"/>
                <a:ea typeface="+mn-ea"/>
                <a:cs typeface="+mn-cs"/>
              </a:endParaRPr>
            </a:p>
          </p:txBody>
        </p:sp>
      </p:grpSp>
      <p:grpSp>
        <p:nvGrpSpPr>
          <p:cNvPr id="46" name="Group 45">
            <a:extLst>
              <a:ext uri="{FF2B5EF4-FFF2-40B4-BE49-F238E27FC236}">
                <a16:creationId xmlns:a16="http://schemas.microsoft.com/office/drawing/2014/main" id="{2A06D2F5-9B21-4E08-9E6A-863E1B9EEAF7}"/>
              </a:ext>
            </a:extLst>
          </p:cNvPr>
          <p:cNvGrpSpPr/>
          <p:nvPr/>
        </p:nvGrpSpPr>
        <p:grpSpPr>
          <a:xfrm>
            <a:off x="3812195" y="296339"/>
            <a:ext cx="4625309" cy="4938735"/>
            <a:chOff x="-508987" y="4956032"/>
            <a:chExt cx="9251824" cy="9878754"/>
          </a:xfrm>
        </p:grpSpPr>
        <p:grpSp>
          <p:nvGrpSpPr>
            <p:cNvPr id="47" name="Group 46">
              <a:extLst>
                <a:ext uri="{FF2B5EF4-FFF2-40B4-BE49-F238E27FC236}">
                  <a16:creationId xmlns:a16="http://schemas.microsoft.com/office/drawing/2014/main" id="{0B26FD37-57FA-4064-AAA1-F3F88B17ECEF}"/>
                </a:ext>
              </a:extLst>
            </p:cNvPr>
            <p:cNvGrpSpPr/>
            <p:nvPr/>
          </p:nvGrpSpPr>
          <p:grpSpPr>
            <a:xfrm>
              <a:off x="2239043" y="6372670"/>
              <a:ext cx="3612185" cy="970658"/>
              <a:chOff x="2239043" y="6465311"/>
              <a:chExt cx="2922685" cy="785378"/>
            </a:xfrm>
          </p:grpSpPr>
          <p:sp>
            <p:nvSpPr>
              <p:cNvPr id="49" name="Rectangle: Rounded Corners 48">
                <a:extLst>
                  <a:ext uri="{FF2B5EF4-FFF2-40B4-BE49-F238E27FC236}">
                    <a16:creationId xmlns:a16="http://schemas.microsoft.com/office/drawing/2014/main" id="{A146F9DD-BFC7-4E65-B414-E239E09F20B4}"/>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1ECBFA0-2617-4DCD-941C-EF3F1FAA3A6E}"/>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Oval 50">
                <a:extLst>
                  <a:ext uri="{FF2B5EF4-FFF2-40B4-BE49-F238E27FC236}">
                    <a16:creationId xmlns:a16="http://schemas.microsoft.com/office/drawing/2014/main" id="{873D91E2-2DE7-4870-8222-0AA8C1309FD9}"/>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8" name="TextBox 47">
              <a:extLst>
                <a:ext uri="{FF2B5EF4-FFF2-40B4-BE49-F238E27FC236}">
                  <a16:creationId xmlns:a16="http://schemas.microsoft.com/office/drawing/2014/main" id="{F1E3CBC3-8CD6-4615-B6F3-DD4A77C6652C}"/>
                </a:ext>
              </a:extLst>
            </p:cNvPr>
            <p:cNvSpPr txBox="1"/>
            <p:nvPr/>
          </p:nvSpPr>
          <p:spPr>
            <a:xfrm>
              <a:off x="2698129" y="6580963"/>
              <a:ext cx="2694039"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Active Learning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8" name="TextBox 297">
              <a:extLst>
                <a:ext uri="{FF2B5EF4-FFF2-40B4-BE49-F238E27FC236}">
                  <a16:creationId xmlns:a16="http://schemas.microsoft.com/office/drawing/2014/main" id="{6F638AEB-5508-472D-9B77-800098F22F9E}"/>
                </a:ext>
              </a:extLst>
            </p:cNvPr>
            <p:cNvSpPr txBox="1"/>
            <p:nvPr/>
          </p:nvSpPr>
          <p:spPr>
            <a:xfrm>
              <a:off x="-494005" y="6412457"/>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9" name="TextBox 298">
              <a:extLst>
                <a:ext uri="{FF2B5EF4-FFF2-40B4-BE49-F238E27FC236}">
                  <a16:creationId xmlns:a16="http://schemas.microsoft.com/office/drawing/2014/main" id="{F88337AE-64B6-4DEC-AD28-98D1FFD151A3}"/>
                </a:ext>
              </a:extLst>
            </p:cNvPr>
            <p:cNvSpPr txBox="1"/>
            <p:nvPr/>
          </p:nvSpPr>
          <p:spPr>
            <a:xfrm>
              <a:off x="8373329" y="6372738"/>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1" name="TextBox 300">
              <a:extLst>
                <a:ext uri="{FF2B5EF4-FFF2-40B4-BE49-F238E27FC236}">
                  <a16:creationId xmlns:a16="http://schemas.microsoft.com/office/drawing/2014/main" id="{0CB69F0A-88B7-4BB7-A4B3-E80853BB6FD9}"/>
                </a:ext>
              </a:extLst>
            </p:cNvPr>
            <p:cNvSpPr txBox="1"/>
            <p:nvPr/>
          </p:nvSpPr>
          <p:spPr>
            <a:xfrm>
              <a:off x="-508987" y="7347487"/>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3" name="TextBox 302">
              <a:extLst>
                <a:ext uri="{FF2B5EF4-FFF2-40B4-BE49-F238E27FC236}">
                  <a16:creationId xmlns:a16="http://schemas.microsoft.com/office/drawing/2014/main" id="{2120EED7-0778-491C-BD96-7D95B2AC3CB8}"/>
                </a:ext>
              </a:extLst>
            </p:cNvPr>
            <p:cNvSpPr txBox="1"/>
            <p:nvPr/>
          </p:nvSpPr>
          <p:spPr>
            <a:xfrm>
              <a:off x="3761730" y="4956032"/>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sp>
          <p:nvSpPr>
            <p:cNvPr id="304" name="TextBox 303">
              <a:extLst>
                <a:ext uri="{FF2B5EF4-FFF2-40B4-BE49-F238E27FC236}">
                  <a16:creationId xmlns:a16="http://schemas.microsoft.com/office/drawing/2014/main" id="{F8EC60EA-29BB-4BB8-AC8B-B4DE22AF740F}"/>
                </a:ext>
              </a:extLst>
            </p:cNvPr>
            <p:cNvSpPr txBox="1"/>
            <p:nvPr/>
          </p:nvSpPr>
          <p:spPr>
            <a:xfrm>
              <a:off x="3839568" y="9308998"/>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sp>
          <p:nvSpPr>
            <p:cNvPr id="305" name="TextBox 304">
              <a:extLst>
                <a:ext uri="{FF2B5EF4-FFF2-40B4-BE49-F238E27FC236}">
                  <a16:creationId xmlns:a16="http://schemas.microsoft.com/office/drawing/2014/main" id="{EA5D724A-6933-4AA5-8FD0-C705C5AC3EF7}"/>
                </a:ext>
              </a:extLst>
            </p:cNvPr>
            <p:cNvSpPr txBox="1"/>
            <p:nvPr/>
          </p:nvSpPr>
          <p:spPr>
            <a:xfrm>
              <a:off x="3921333" y="14096026"/>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1" name="Group 160">
            <a:extLst>
              <a:ext uri="{FF2B5EF4-FFF2-40B4-BE49-F238E27FC236}">
                <a16:creationId xmlns:a16="http://schemas.microsoft.com/office/drawing/2014/main" id="{FBD09469-55B7-41A8-97BD-91FC77999DF9}"/>
              </a:ext>
            </a:extLst>
          </p:cNvPr>
          <p:cNvGrpSpPr/>
          <p:nvPr/>
        </p:nvGrpSpPr>
        <p:grpSpPr>
          <a:xfrm>
            <a:off x="5189381" y="296339"/>
            <a:ext cx="1805857" cy="485266"/>
            <a:chOff x="2239043" y="6372671"/>
            <a:chExt cx="3612185" cy="970659"/>
          </a:xfrm>
        </p:grpSpPr>
        <p:grpSp>
          <p:nvGrpSpPr>
            <p:cNvPr id="162" name="Group 161">
              <a:extLst>
                <a:ext uri="{FF2B5EF4-FFF2-40B4-BE49-F238E27FC236}">
                  <a16:creationId xmlns:a16="http://schemas.microsoft.com/office/drawing/2014/main" id="{D9B81D21-68DB-476D-BDB6-A0ABEE130753}"/>
                </a:ext>
              </a:extLst>
            </p:cNvPr>
            <p:cNvGrpSpPr/>
            <p:nvPr/>
          </p:nvGrpSpPr>
          <p:grpSpPr>
            <a:xfrm>
              <a:off x="2239043" y="6372671"/>
              <a:ext cx="3612185" cy="970659"/>
              <a:chOff x="2239043" y="6465311"/>
              <a:chExt cx="2922685" cy="785378"/>
            </a:xfrm>
          </p:grpSpPr>
          <p:sp>
            <p:nvSpPr>
              <p:cNvPr id="164" name="Rectangle: Rounded Corners 163">
                <a:extLst>
                  <a:ext uri="{FF2B5EF4-FFF2-40B4-BE49-F238E27FC236}">
                    <a16:creationId xmlns:a16="http://schemas.microsoft.com/office/drawing/2014/main" id="{AD602D5F-3634-4865-BC22-CA3C7CDEA422}"/>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Oval 164">
                <a:extLst>
                  <a:ext uri="{FF2B5EF4-FFF2-40B4-BE49-F238E27FC236}">
                    <a16:creationId xmlns:a16="http://schemas.microsoft.com/office/drawing/2014/main" id="{75D857B0-E675-4F69-95AC-52B7AEBCFD04}"/>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Oval 165">
                <a:extLst>
                  <a:ext uri="{FF2B5EF4-FFF2-40B4-BE49-F238E27FC236}">
                    <a16:creationId xmlns:a16="http://schemas.microsoft.com/office/drawing/2014/main" id="{B7E3C652-2FB5-4433-AF93-AFB8BB604A3A}"/>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3" name="TextBox 162">
              <a:extLst>
                <a:ext uri="{FF2B5EF4-FFF2-40B4-BE49-F238E27FC236}">
                  <a16:creationId xmlns:a16="http://schemas.microsoft.com/office/drawing/2014/main" id="{B8B7E189-5DF6-417E-8021-90009C90AF9C}"/>
                </a:ext>
              </a:extLst>
            </p:cNvPr>
            <p:cNvSpPr txBox="1"/>
            <p:nvPr/>
          </p:nvSpPr>
          <p:spPr>
            <a:xfrm>
              <a:off x="2468877" y="6580964"/>
              <a:ext cx="315255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Import The Dataset</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7" name="Group 166">
            <a:extLst>
              <a:ext uri="{FF2B5EF4-FFF2-40B4-BE49-F238E27FC236}">
                <a16:creationId xmlns:a16="http://schemas.microsoft.com/office/drawing/2014/main" id="{BAF8B98D-B9ED-4077-AC71-F67552F9E139}"/>
              </a:ext>
            </a:extLst>
          </p:cNvPr>
          <p:cNvGrpSpPr/>
          <p:nvPr/>
        </p:nvGrpSpPr>
        <p:grpSpPr>
          <a:xfrm>
            <a:off x="4745275" y="2344876"/>
            <a:ext cx="2781497" cy="957565"/>
            <a:chOff x="2167452" y="6217941"/>
            <a:chExt cx="3755364" cy="1292831"/>
          </a:xfrm>
        </p:grpSpPr>
        <p:grpSp>
          <p:nvGrpSpPr>
            <p:cNvPr id="168" name="Group 167">
              <a:extLst>
                <a:ext uri="{FF2B5EF4-FFF2-40B4-BE49-F238E27FC236}">
                  <a16:creationId xmlns:a16="http://schemas.microsoft.com/office/drawing/2014/main" id="{2993CEA3-739B-4EFF-AC0B-C4821D38702C}"/>
                </a:ext>
              </a:extLst>
            </p:cNvPr>
            <p:cNvGrpSpPr/>
            <p:nvPr/>
          </p:nvGrpSpPr>
          <p:grpSpPr>
            <a:xfrm>
              <a:off x="2239043" y="6372671"/>
              <a:ext cx="3612185" cy="970659"/>
              <a:chOff x="2239043" y="6465311"/>
              <a:chExt cx="2922685" cy="785378"/>
            </a:xfrm>
          </p:grpSpPr>
          <p:sp>
            <p:nvSpPr>
              <p:cNvPr id="170" name="Rectangle: Rounded Corners 169">
                <a:extLst>
                  <a:ext uri="{FF2B5EF4-FFF2-40B4-BE49-F238E27FC236}">
                    <a16:creationId xmlns:a16="http://schemas.microsoft.com/office/drawing/2014/main" id="{F590EE23-F1D2-4E04-A3FF-41EC0CFE2E74}"/>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Oval 170">
                <a:extLst>
                  <a:ext uri="{FF2B5EF4-FFF2-40B4-BE49-F238E27FC236}">
                    <a16:creationId xmlns:a16="http://schemas.microsoft.com/office/drawing/2014/main" id="{F73A6D24-151A-4762-9BAD-FCBF49ACE640}"/>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Oval 171">
                <a:extLst>
                  <a:ext uri="{FF2B5EF4-FFF2-40B4-BE49-F238E27FC236}">
                    <a16:creationId xmlns:a16="http://schemas.microsoft.com/office/drawing/2014/main" id="{1F3A8E6A-0F51-4D90-BAF7-CDD356AB1BA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9" name="TextBox 168">
              <a:extLst>
                <a:ext uri="{FF2B5EF4-FFF2-40B4-BE49-F238E27FC236}">
                  <a16:creationId xmlns:a16="http://schemas.microsoft.com/office/drawing/2014/main" id="{B7D32A63-0762-4962-9FB8-FA2F619DC1F5}"/>
                </a:ext>
              </a:extLst>
            </p:cNvPr>
            <p:cNvSpPr txBox="1"/>
            <p:nvPr/>
          </p:nvSpPr>
          <p:spPr>
            <a:xfrm>
              <a:off x="2167452" y="6217941"/>
              <a:ext cx="3755364" cy="1292831"/>
            </a:xfrm>
            <a:prstGeom prst="rect">
              <a:avLst/>
            </a:prstGeom>
            <a:noFill/>
          </p:spPr>
          <p:txBody>
            <a:bodyPr wrap="square" rtlCol="0" anchor="ctr">
              <a:spAutoFit/>
            </a:bodyPr>
            <a:lstStyle/>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Tokenization</a:t>
              </a:r>
            </a:p>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err="1">
                  <a:ln>
                    <a:noFill/>
                  </a:ln>
                  <a:solidFill>
                    <a:srgbClr val="FFFFFF"/>
                  </a:solidFill>
                  <a:effectLst/>
                  <a:uLnTx/>
                  <a:uFillTx/>
                  <a:latin typeface="Century Gothic"/>
                  <a:ea typeface="+mn-ea"/>
                  <a:cs typeface="+mn-cs"/>
                </a:rPr>
                <a:t>Stopwords</a:t>
              </a:r>
              <a:r>
                <a:rPr kumimoji="0" lang="en-US" sz="1200" b="1" i="0" u="none" strike="noStrike" kern="1200" cap="none" spc="0" normalizeH="0" baseline="0" noProof="0" dirty="0">
                  <a:ln>
                    <a:noFill/>
                  </a:ln>
                  <a:solidFill>
                    <a:srgbClr val="FFFFFF"/>
                  </a:solidFill>
                  <a:effectLst/>
                  <a:uLnTx/>
                  <a:uFillTx/>
                  <a:latin typeface="Century Gothic"/>
                  <a:ea typeface="+mn-ea"/>
                  <a:cs typeface="+mn-cs"/>
                </a:rPr>
                <a:t> Removal</a:t>
              </a:r>
            </a:p>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POS Tagging</a:t>
              </a:r>
            </a:p>
          </p:txBody>
        </p:sp>
      </p:grpSp>
      <p:grpSp>
        <p:nvGrpSpPr>
          <p:cNvPr id="173" name="Group 172">
            <a:extLst>
              <a:ext uri="{FF2B5EF4-FFF2-40B4-BE49-F238E27FC236}">
                <a16:creationId xmlns:a16="http://schemas.microsoft.com/office/drawing/2014/main" id="{C105607C-A982-4002-A4FE-3DC7F4E97188}"/>
              </a:ext>
            </a:extLst>
          </p:cNvPr>
          <p:cNvGrpSpPr/>
          <p:nvPr/>
        </p:nvGrpSpPr>
        <p:grpSpPr>
          <a:xfrm>
            <a:off x="5181265" y="1731134"/>
            <a:ext cx="1805856" cy="485266"/>
            <a:chOff x="2239043" y="6372671"/>
            <a:chExt cx="3612185" cy="970659"/>
          </a:xfrm>
        </p:grpSpPr>
        <p:grpSp>
          <p:nvGrpSpPr>
            <p:cNvPr id="174" name="Group 173">
              <a:extLst>
                <a:ext uri="{FF2B5EF4-FFF2-40B4-BE49-F238E27FC236}">
                  <a16:creationId xmlns:a16="http://schemas.microsoft.com/office/drawing/2014/main" id="{3EA6D7FD-9801-49D8-B26E-EFCA1A2EA0CC}"/>
                </a:ext>
              </a:extLst>
            </p:cNvPr>
            <p:cNvGrpSpPr/>
            <p:nvPr/>
          </p:nvGrpSpPr>
          <p:grpSpPr>
            <a:xfrm>
              <a:off x="2239043" y="6372671"/>
              <a:ext cx="3612185" cy="970659"/>
              <a:chOff x="2239043" y="6465311"/>
              <a:chExt cx="2922685" cy="785378"/>
            </a:xfrm>
          </p:grpSpPr>
          <p:sp>
            <p:nvSpPr>
              <p:cNvPr id="176" name="Rectangle: Rounded Corners 175">
                <a:extLst>
                  <a:ext uri="{FF2B5EF4-FFF2-40B4-BE49-F238E27FC236}">
                    <a16:creationId xmlns:a16="http://schemas.microsoft.com/office/drawing/2014/main" id="{4106F51F-25D2-42EB-9E4F-682CE1BE59D3}"/>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7" name="Oval 176">
                <a:extLst>
                  <a:ext uri="{FF2B5EF4-FFF2-40B4-BE49-F238E27FC236}">
                    <a16:creationId xmlns:a16="http://schemas.microsoft.com/office/drawing/2014/main" id="{C320250A-B65B-4882-B642-C99DFF4BF1D8}"/>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8" name="Oval 177">
                <a:extLst>
                  <a:ext uri="{FF2B5EF4-FFF2-40B4-BE49-F238E27FC236}">
                    <a16:creationId xmlns:a16="http://schemas.microsoft.com/office/drawing/2014/main" id="{70480162-5761-409D-9789-34B808FD26B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5" name="TextBox 174">
              <a:extLst>
                <a:ext uri="{FF2B5EF4-FFF2-40B4-BE49-F238E27FC236}">
                  <a16:creationId xmlns:a16="http://schemas.microsoft.com/office/drawing/2014/main" id="{EB2FF375-06A6-4333-98DE-21C8FD2EA598}"/>
                </a:ext>
              </a:extLst>
            </p:cNvPr>
            <p:cNvSpPr txBox="1"/>
            <p:nvPr/>
          </p:nvSpPr>
          <p:spPr>
            <a:xfrm>
              <a:off x="2816773" y="6580964"/>
              <a:ext cx="2456764"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Preprocessing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97" name="Group 196">
            <a:extLst>
              <a:ext uri="{FF2B5EF4-FFF2-40B4-BE49-F238E27FC236}">
                <a16:creationId xmlns:a16="http://schemas.microsoft.com/office/drawing/2014/main" id="{4FBBC001-5290-4800-BC01-71EDED619D0E}"/>
              </a:ext>
            </a:extLst>
          </p:cNvPr>
          <p:cNvGrpSpPr/>
          <p:nvPr/>
        </p:nvGrpSpPr>
        <p:grpSpPr>
          <a:xfrm>
            <a:off x="5162276" y="5024975"/>
            <a:ext cx="1805857" cy="485266"/>
            <a:chOff x="2239043" y="6372671"/>
            <a:chExt cx="3612185" cy="970659"/>
          </a:xfrm>
        </p:grpSpPr>
        <p:grpSp>
          <p:nvGrpSpPr>
            <p:cNvPr id="198" name="Group 197">
              <a:extLst>
                <a:ext uri="{FF2B5EF4-FFF2-40B4-BE49-F238E27FC236}">
                  <a16:creationId xmlns:a16="http://schemas.microsoft.com/office/drawing/2014/main" id="{5EF51D93-3598-4C58-B805-EFEAB7458A1E}"/>
                </a:ext>
              </a:extLst>
            </p:cNvPr>
            <p:cNvGrpSpPr/>
            <p:nvPr/>
          </p:nvGrpSpPr>
          <p:grpSpPr>
            <a:xfrm>
              <a:off x="2239043" y="6372671"/>
              <a:ext cx="3612185" cy="970659"/>
              <a:chOff x="2239043" y="6465311"/>
              <a:chExt cx="2922685" cy="785378"/>
            </a:xfrm>
          </p:grpSpPr>
          <p:sp>
            <p:nvSpPr>
              <p:cNvPr id="200" name="Rectangle: Rounded Corners 199">
                <a:extLst>
                  <a:ext uri="{FF2B5EF4-FFF2-40B4-BE49-F238E27FC236}">
                    <a16:creationId xmlns:a16="http://schemas.microsoft.com/office/drawing/2014/main" id="{6D9B8D2D-7FFF-48F7-AA4A-DE695128C6A6}"/>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1" name="Oval 200">
                <a:extLst>
                  <a:ext uri="{FF2B5EF4-FFF2-40B4-BE49-F238E27FC236}">
                    <a16:creationId xmlns:a16="http://schemas.microsoft.com/office/drawing/2014/main" id="{D8D074BC-9616-4D59-8951-FF8AB500CE50}"/>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2" name="Oval 201">
                <a:extLst>
                  <a:ext uri="{FF2B5EF4-FFF2-40B4-BE49-F238E27FC236}">
                    <a16:creationId xmlns:a16="http://schemas.microsoft.com/office/drawing/2014/main" id="{617A4072-DD7E-4778-B0F9-AD244F9FE62D}"/>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9" name="TextBox 198">
              <a:extLst>
                <a:ext uri="{FF2B5EF4-FFF2-40B4-BE49-F238E27FC236}">
                  <a16:creationId xmlns:a16="http://schemas.microsoft.com/office/drawing/2014/main" id="{D2DC2AF9-A093-40FE-9E60-0EC35822DF6F}"/>
                </a:ext>
              </a:extLst>
            </p:cNvPr>
            <p:cNvSpPr txBox="1"/>
            <p:nvPr/>
          </p:nvSpPr>
          <p:spPr>
            <a:xfrm>
              <a:off x="2366266" y="6580964"/>
              <a:ext cx="3357770"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Supervised Learning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61" name="Group 260">
            <a:extLst>
              <a:ext uri="{FF2B5EF4-FFF2-40B4-BE49-F238E27FC236}">
                <a16:creationId xmlns:a16="http://schemas.microsoft.com/office/drawing/2014/main" id="{0E67982F-407B-4D83-A485-73C70A92C1B8}"/>
              </a:ext>
            </a:extLst>
          </p:cNvPr>
          <p:cNvGrpSpPr/>
          <p:nvPr/>
        </p:nvGrpSpPr>
        <p:grpSpPr>
          <a:xfrm>
            <a:off x="5198343" y="3518656"/>
            <a:ext cx="1805857" cy="485266"/>
            <a:chOff x="2239043" y="6372671"/>
            <a:chExt cx="3612185" cy="970659"/>
          </a:xfrm>
        </p:grpSpPr>
        <p:grpSp>
          <p:nvGrpSpPr>
            <p:cNvPr id="262" name="Group 261">
              <a:extLst>
                <a:ext uri="{FF2B5EF4-FFF2-40B4-BE49-F238E27FC236}">
                  <a16:creationId xmlns:a16="http://schemas.microsoft.com/office/drawing/2014/main" id="{F09F4956-4075-4120-AD14-1BD307105FDF}"/>
                </a:ext>
              </a:extLst>
            </p:cNvPr>
            <p:cNvGrpSpPr/>
            <p:nvPr/>
          </p:nvGrpSpPr>
          <p:grpSpPr>
            <a:xfrm>
              <a:off x="2239043" y="6372671"/>
              <a:ext cx="3612185" cy="970659"/>
              <a:chOff x="2239043" y="6465311"/>
              <a:chExt cx="2922685" cy="785378"/>
            </a:xfrm>
          </p:grpSpPr>
          <p:sp>
            <p:nvSpPr>
              <p:cNvPr id="264" name="Rectangle: Rounded Corners 263">
                <a:extLst>
                  <a:ext uri="{FF2B5EF4-FFF2-40B4-BE49-F238E27FC236}">
                    <a16:creationId xmlns:a16="http://schemas.microsoft.com/office/drawing/2014/main" id="{FEF04892-FC95-4F44-B991-B89188C89F12}"/>
                  </a:ext>
                </a:extLst>
              </p:cNvPr>
              <p:cNvSpPr/>
              <p:nvPr/>
            </p:nvSpPr>
            <p:spPr>
              <a:xfrm>
                <a:off x="2313875" y="6465311"/>
                <a:ext cx="2773020" cy="785378"/>
              </a:xfrm>
              <a:prstGeom prst="roundRect">
                <a:avLst>
                  <a:gd name="adj" fmla="val 783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5" name="Oval 264">
                <a:extLst>
                  <a:ext uri="{FF2B5EF4-FFF2-40B4-BE49-F238E27FC236}">
                    <a16:creationId xmlns:a16="http://schemas.microsoft.com/office/drawing/2014/main" id="{CA20F5EA-0E7B-4453-A7BD-D1EF1BAA3A03}"/>
                  </a:ext>
                </a:extLst>
              </p:cNvPr>
              <p:cNvSpPr/>
              <p:nvPr/>
            </p:nvSpPr>
            <p:spPr>
              <a:xfrm>
                <a:off x="223904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6" name="Oval 265">
                <a:extLst>
                  <a:ext uri="{FF2B5EF4-FFF2-40B4-BE49-F238E27FC236}">
                    <a16:creationId xmlns:a16="http://schemas.microsoft.com/office/drawing/2014/main" id="{A3C14BF1-6B5A-48ED-B7E2-6E306CDCDBE7}"/>
                  </a:ext>
                </a:extLst>
              </p:cNvPr>
              <p:cNvSpPr/>
              <p:nvPr/>
            </p:nvSpPr>
            <p:spPr>
              <a:xfrm>
                <a:off x="501206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3" name="TextBox 262">
              <a:extLst>
                <a:ext uri="{FF2B5EF4-FFF2-40B4-BE49-F238E27FC236}">
                  <a16:creationId xmlns:a16="http://schemas.microsoft.com/office/drawing/2014/main" id="{C344B9D5-98F3-40BF-B491-3B48D7444C90}"/>
                </a:ext>
              </a:extLst>
            </p:cNvPr>
            <p:cNvSpPr txBox="1"/>
            <p:nvPr/>
          </p:nvSpPr>
          <p:spPr>
            <a:xfrm>
              <a:off x="2363063" y="6580964"/>
              <a:ext cx="336418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Classification Model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67" name="Group 266">
            <a:extLst>
              <a:ext uri="{FF2B5EF4-FFF2-40B4-BE49-F238E27FC236}">
                <a16:creationId xmlns:a16="http://schemas.microsoft.com/office/drawing/2014/main" id="{829B3281-E23F-47A0-97BB-1CFEFFC49E66}"/>
              </a:ext>
            </a:extLst>
          </p:cNvPr>
          <p:cNvGrpSpPr/>
          <p:nvPr/>
        </p:nvGrpSpPr>
        <p:grpSpPr>
          <a:xfrm>
            <a:off x="5193072" y="4286164"/>
            <a:ext cx="1805857" cy="485266"/>
            <a:chOff x="2239043" y="6372671"/>
            <a:chExt cx="3612185" cy="970659"/>
          </a:xfrm>
        </p:grpSpPr>
        <p:grpSp>
          <p:nvGrpSpPr>
            <p:cNvPr id="268" name="Group 267">
              <a:extLst>
                <a:ext uri="{FF2B5EF4-FFF2-40B4-BE49-F238E27FC236}">
                  <a16:creationId xmlns:a16="http://schemas.microsoft.com/office/drawing/2014/main" id="{EB752511-F310-4D71-854D-D74FE501A6D3}"/>
                </a:ext>
              </a:extLst>
            </p:cNvPr>
            <p:cNvGrpSpPr/>
            <p:nvPr/>
          </p:nvGrpSpPr>
          <p:grpSpPr>
            <a:xfrm>
              <a:off x="2239043" y="6372671"/>
              <a:ext cx="3612185" cy="970659"/>
              <a:chOff x="2239043" y="6465311"/>
              <a:chExt cx="2922685" cy="785378"/>
            </a:xfrm>
          </p:grpSpPr>
          <p:sp>
            <p:nvSpPr>
              <p:cNvPr id="270" name="Rectangle: Rounded Corners 269">
                <a:extLst>
                  <a:ext uri="{FF2B5EF4-FFF2-40B4-BE49-F238E27FC236}">
                    <a16:creationId xmlns:a16="http://schemas.microsoft.com/office/drawing/2014/main" id="{20C110A1-60F9-45EB-BDE0-3F8B0AA9DBB8}"/>
                  </a:ext>
                </a:extLst>
              </p:cNvPr>
              <p:cNvSpPr/>
              <p:nvPr/>
            </p:nvSpPr>
            <p:spPr>
              <a:xfrm>
                <a:off x="2313875" y="6465311"/>
                <a:ext cx="2773020" cy="785378"/>
              </a:xfrm>
              <a:prstGeom prst="roundRect">
                <a:avLst>
                  <a:gd name="adj" fmla="val 783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1" name="Oval 270">
                <a:extLst>
                  <a:ext uri="{FF2B5EF4-FFF2-40B4-BE49-F238E27FC236}">
                    <a16:creationId xmlns:a16="http://schemas.microsoft.com/office/drawing/2014/main" id="{6B625816-A45E-400F-9958-9EBFC15AE54D}"/>
                  </a:ext>
                </a:extLst>
              </p:cNvPr>
              <p:cNvSpPr/>
              <p:nvPr/>
            </p:nvSpPr>
            <p:spPr>
              <a:xfrm>
                <a:off x="223904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2" name="Oval 271">
                <a:extLst>
                  <a:ext uri="{FF2B5EF4-FFF2-40B4-BE49-F238E27FC236}">
                    <a16:creationId xmlns:a16="http://schemas.microsoft.com/office/drawing/2014/main" id="{9FCE99DA-FE6D-4E19-ADAD-9B98887B6B23}"/>
                  </a:ext>
                </a:extLst>
              </p:cNvPr>
              <p:cNvSpPr/>
              <p:nvPr/>
            </p:nvSpPr>
            <p:spPr>
              <a:xfrm>
                <a:off x="501206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9" name="TextBox 268">
              <a:extLst>
                <a:ext uri="{FF2B5EF4-FFF2-40B4-BE49-F238E27FC236}">
                  <a16:creationId xmlns:a16="http://schemas.microsoft.com/office/drawing/2014/main" id="{8A1753B0-8340-429F-B69A-E141A9BF1D0F}"/>
                </a:ext>
              </a:extLst>
            </p:cNvPr>
            <p:cNvSpPr txBox="1"/>
            <p:nvPr/>
          </p:nvSpPr>
          <p:spPr>
            <a:xfrm>
              <a:off x="2521778" y="6580964"/>
              <a:ext cx="304674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Feature Extraction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73" name="Group 272">
            <a:extLst>
              <a:ext uri="{FF2B5EF4-FFF2-40B4-BE49-F238E27FC236}">
                <a16:creationId xmlns:a16="http://schemas.microsoft.com/office/drawing/2014/main" id="{868CE532-3840-41C3-AA85-16BFB69FEE2A}"/>
              </a:ext>
            </a:extLst>
          </p:cNvPr>
          <p:cNvGrpSpPr/>
          <p:nvPr/>
        </p:nvGrpSpPr>
        <p:grpSpPr>
          <a:xfrm>
            <a:off x="7526772" y="1004565"/>
            <a:ext cx="1805857" cy="485266"/>
            <a:chOff x="2239043" y="6372671"/>
            <a:chExt cx="3612185" cy="970659"/>
          </a:xfrm>
        </p:grpSpPr>
        <p:grpSp>
          <p:nvGrpSpPr>
            <p:cNvPr id="274" name="Group 273">
              <a:extLst>
                <a:ext uri="{FF2B5EF4-FFF2-40B4-BE49-F238E27FC236}">
                  <a16:creationId xmlns:a16="http://schemas.microsoft.com/office/drawing/2014/main" id="{375646C0-A21F-42EB-B075-3E5CD39CF378}"/>
                </a:ext>
              </a:extLst>
            </p:cNvPr>
            <p:cNvGrpSpPr/>
            <p:nvPr/>
          </p:nvGrpSpPr>
          <p:grpSpPr>
            <a:xfrm>
              <a:off x="2239043" y="6372671"/>
              <a:ext cx="3612185" cy="970659"/>
              <a:chOff x="2239043" y="6465311"/>
              <a:chExt cx="2922685" cy="785378"/>
            </a:xfrm>
          </p:grpSpPr>
          <p:sp>
            <p:nvSpPr>
              <p:cNvPr id="276" name="Rectangle: Rounded Corners 275">
                <a:extLst>
                  <a:ext uri="{FF2B5EF4-FFF2-40B4-BE49-F238E27FC236}">
                    <a16:creationId xmlns:a16="http://schemas.microsoft.com/office/drawing/2014/main" id="{F30D947A-8304-4654-99F5-E4CF79D649D2}"/>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7" name="Oval 276">
                <a:extLst>
                  <a:ext uri="{FF2B5EF4-FFF2-40B4-BE49-F238E27FC236}">
                    <a16:creationId xmlns:a16="http://schemas.microsoft.com/office/drawing/2014/main" id="{FB80DD06-1045-4B47-8CA8-93F160BB2E91}"/>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8" name="Oval 277">
                <a:extLst>
                  <a:ext uri="{FF2B5EF4-FFF2-40B4-BE49-F238E27FC236}">
                    <a16:creationId xmlns:a16="http://schemas.microsoft.com/office/drawing/2014/main" id="{358FC00D-FA2E-4288-9790-1BF52A12A4B6}"/>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75" name="TextBox 274">
              <a:extLst>
                <a:ext uri="{FF2B5EF4-FFF2-40B4-BE49-F238E27FC236}">
                  <a16:creationId xmlns:a16="http://schemas.microsoft.com/office/drawing/2014/main" id="{A69740BA-7C05-4185-BF73-51608808470C}"/>
                </a:ext>
              </a:extLst>
            </p:cNvPr>
            <p:cNvSpPr txBox="1"/>
            <p:nvPr/>
          </p:nvSpPr>
          <p:spPr>
            <a:xfrm>
              <a:off x="2954646" y="6580964"/>
              <a:ext cx="2181010"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Testing Data</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sp>
        <p:nvSpPr>
          <p:cNvPr id="52" name="Rectangle 51">
            <a:extLst>
              <a:ext uri="{FF2B5EF4-FFF2-40B4-BE49-F238E27FC236}">
                <a16:creationId xmlns:a16="http://schemas.microsoft.com/office/drawing/2014/main" id="{378CFBEF-8AC3-4076-A46B-7C4512902B78}"/>
              </a:ext>
            </a:extLst>
          </p:cNvPr>
          <p:cNvSpPr/>
          <p:nvPr/>
        </p:nvSpPr>
        <p:spPr>
          <a:xfrm>
            <a:off x="216000" y="107404"/>
            <a:ext cx="341822" cy="6504004"/>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321" name="Rectangle 320">
            <a:extLst>
              <a:ext uri="{FF2B5EF4-FFF2-40B4-BE49-F238E27FC236}">
                <a16:creationId xmlns:a16="http://schemas.microsoft.com/office/drawing/2014/main" id="{62D27933-F067-4068-BEB3-E5CA8A3AA8CA}"/>
              </a:ext>
            </a:extLst>
          </p:cNvPr>
          <p:cNvSpPr/>
          <p:nvPr/>
        </p:nvSpPr>
        <p:spPr>
          <a:xfrm>
            <a:off x="11351961" y="33583"/>
            <a:ext cx="846717" cy="660445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233" name="Straight Arrow Connector 232">
            <a:extLst>
              <a:ext uri="{FF2B5EF4-FFF2-40B4-BE49-F238E27FC236}">
                <a16:creationId xmlns:a16="http://schemas.microsoft.com/office/drawing/2014/main" id="{482B98D0-7D99-4C07-8B70-604804EC0ED0}"/>
              </a:ext>
            </a:extLst>
          </p:cNvPr>
          <p:cNvCxnSpPr>
            <a:stCxn id="164" idx="2"/>
            <a:endCxn id="49" idx="0"/>
          </p:cNvCxnSpPr>
          <p:nvPr/>
        </p:nvCxnSpPr>
        <p:spPr>
          <a:xfrm flipH="1">
            <a:off x="6088960" y="781605"/>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4F8036E-6B62-4D73-AC6A-E812E408C510}"/>
              </a:ext>
            </a:extLst>
          </p:cNvPr>
          <p:cNvCxnSpPr>
            <a:cxnSpLocks/>
            <a:stCxn id="16" idx="6"/>
            <a:endCxn id="50" idx="2"/>
          </p:cNvCxnSpPr>
          <p:nvPr/>
        </p:nvCxnSpPr>
        <p:spPr>
          <a:xfrm>
            <a:off x="4671477" y="1247198"/>
            <a:ext cx="5145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2D4BD07-75FC-4DC4-A4F7-8C2EADD22972}"/>
              </a:ext>
            </a:extLst>
          </p:cNvPr>
          <p:cNvCxnSpPr/>
          <p:nvPr/>
        </p:nvCxnSpPr>
        <p:spPr>
          <a:xfrm flipH="1">
            <a:off x="6102725" y="2224922"/>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1C31525-6571-438E-AF1E-3A673852A908}"/>
              </a:ext>
            </a:extLst>
          </p:cNvPr>
          <p:cNvCxnSpPr>
            <a:cxnSpLocks/>
            <a:endCxn id="264" idx="0"/>
          </p:cNvCxnSpPr>
          <p:nvPr/>
        </p:nvCxnSpPr>
        <p:spPr>
          <a:xfrm flipH="1">
            <a:off x="6101272" y="3177067"/>
            <a:ext cx="8414" cy="34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A74A06C-4FEA-4B77-802F-006AE5FD8FD8}"/>
              </a:ext>
            </a:extLst>
          </p:cNvPr>
          <p:cNvCxnSpPr/>
          <p:nvPr/>
        </p:nvCxnSpPr>
        <p:spPr>
          <a:xfrm flipH="1">
            <a:off x="6094326" y="4017637"/>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4B5D5F4-B97D-468C-9784-AA564817D8BE}"/>
              </a:ext>
            </a:extLst>
          </p:cNvPr>
          <p:cNvCxnSpPr/>
          <p:nvPr/>
        </p:nvCxnSpPr>
        <p:spPr>
          <a:xfrm flipH="1">
            <a:off x="6083643" y="4769699"/>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3B4EE60-5976-4EC6-8462-ECF6F98646CB}"/>
              </a:ext>
            </a:extLst>
          </p:cNvPr>
          <p:cNvCxnSpPr>
            <a:cxnSpLocks/>
            <a:stCxn id="277" idx="2"/>
            <a:endCxn id="51" idx="6"/>
          </p:cNvCxnSpPr>
          <p:nvPr/>
        </p:nvCxnSpPr>
        <p:spPr>
          <a:xfrm flipH="1">
            <a:off x="6991888" y="1247198"/>
            <a:ext cx="534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1AB0748-E160-4D85-9A27-4E543895681E}"/>
              </a:ext>
            </a:extLst>
          </p:cNvPr>
          <p:cNvCxnSpPr>
            <a:cxnSpLocks/>
            <a:stCxn id="49" idx="2"/>
            <a:endCxn id="176" idx="0"/>
          </p:cNvCxnSpPr>
          <p:nvPr/>
        </p:nvCxnSpPr>
        <p:spPr>
          <a:xfrm flipH="1">
            <a:off x="6084193" y="1489832"/>
            <a:ext cx="4767" cy="24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A3FAF9DD-219E-42CC-8FBA-9D2BFC409597}"/>
              </a:ext>
            </a:extLst>
          </p:cNvPr>
          <p:cNvGrpSpPr/>
          <p:nvPr/>
        </p:nvGrpSpPr>
        <p:grpSpPr>
          <a:xfrm>
            <a:off x="5182389" y="5847415"/>
            <a:ext cx="1805857" cy="485266"/>
            <a:chOff x="2239043" y="6372671"/>
            <a:chExt cx="3612185" cy="970659"/>
          </a:xfrm>
        </p:grpSpPr>
        <p:grpSp>
          <p:nvGrpSpPr>
            <p:cNvPr id="218" name="Group 217">
              <a:extLst>
                <a:ext uri="{FF2B5EF4-FFF2-40B4-BE49-F238E27FC236}">
                  <a16:creationId xmlns:a16="http://schemas.microsoft.com/office/drawing/2014/main" id="{44F39AD7-AB87-4FC0-8E63-ED0CE585F786}"/>
                </a:ext>
              </a:extLst>
            </p:cNvPr>
            <p:cNvGrpSpPr/>
            <p:nvPr/>
          </p:nvGrpSpPr>
          <p:grpSpPr>
            <a:xfrm>
              <a:off x="2239043" y="6372671"/>
              <a:ext cx="3612185" cy="970659"/>
              <a:chOff x="2239043" y="6465311"/>
              <a:chExt cx="2922685" cy="785378"/>
            </a:xfrm>
          </p:grpSpPr>
          <p:sp>
            <p:nvSpPr>
              <p:cNvPr id="223" name="Rectangle: Rounded Corners 222">
                <a:extLst>
                  <a:ext uri="{FF2B5EF4-FFF2-40B4-BE49-F238E27FC236}">
                    <a16:creationId xmlns:a16="http://schemas.microsoft.com/office/drawing/2014/main" id="{1D5B0134-5C1F-4556-B730-BF15289D406A}"/>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54" name="Oval 253">
                <a:extLst>
                  <a:ext uri="{FF2B5EF4-FFF2-40B4-BE49-F238E27FC236}">
                    <a16:creationId xmlns:a16="http://schemas.microsoft.com/office/drawing/2014/main" id="{4450D7CB-2B15-4998-B24C-594268D92C19}"/>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57" name="Oval 256">
                <a:extLst>
                  <a:ext uri="{FF2B5EF4-FFF2-40B4-BE49-F238E27FC236}">
                    <a16:creationId xmlns:a16="http://schemas.microsoft.com/office/drawing/2014/main" id="{5664F9CF-9E31-4685-87E9-D47149AD5AB1}"/>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22" name="TextBox 221">
              <a:extLst>
                <a:ext uri="{FF2B5EF4-FFF2-40B4-BE49-F238E27FC236}">
                  <a16:creationId xmlns:a16="http://schemas.microsoft.com/office/drawing/2014/main" id="{ECCA6920-12A3-4DE4-8417-2545A260706C}"/>
                </a:ext>
              </a:extLst>
            </p:cNvPr>
            <p:cNvSpPr txBox="1"/>
            <p:nvPr/>
          </p:nvSpPr>
          <p:spPr>
            <a:xfrm>
              <a:off x="2385516" y="6580964"/>
              <a:ext cx="331929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Result Interpretation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cxnSp>
        <p:nvCxnSpPr>
          <p:cNvPr id="260" name="Straight Arrow Connector 259">
            <a:extLst>
              <a:ext uri="{FF2B5EF4-FFF2-40B4-BE49-F238E27FC236}">
                <a16:creationId xmlns:a16="http://schemas.microsoft.com/office/drawing/2014/main" id="{2DC3AB6B-0686-4D78-B2C8-A300CE167390}"/>
              </a:ext>
            </a:extLst>
          </p:cNvPr>
          <p:cNvCxnSpPr>
            <a:cxnSpLocks/>
            <a:endCxn id="223" idx="0"/>
          </p:cNvCxnSpPr>
          <p:nvPr/>
        </p:nvCxnSpPr>
        <p:spPr>
          <a:xfrm>
            <a:off x="6085317" y="5510240"/>
            <a:ext cx="1" cy="33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AEFD59CA-1891-4B07-A862-4D5FF774E5CF}"/>
              </a:ext>
            </a:extLst>
          </p:cNvPr>
          <p:cNvGrpSpPr/>
          <p:nvPr/>
        </p:nvGrpSpPr>
        <p:grpSpPr>
          <a:xfrm>
            <a:off x="7117996" y="5911442"/>
            <a:ext cx="368239" cy="357209"/>
            <a:chOff x="19598362" y="4890571"/>
            <a:chExt cx="828675" cy="828675"/>
          </a:xfrm>
        </p:grpSpPr>
        <p:sp>
          <p:nvSpPr>
            <p:cNvPr id="280" name="Freeform: Shape 279">
              <a:extLst>
                <a:ext uri="{FF2B5EF4-FFF2-40B4-BE49-F238E27FC236}">
                  <a16:creationId xmlns:a16="http://schemas.microsoft.com/office/drawing/2014/main" id="{FD9886E6-7FA6-4359-B5FD-7D17EA0FA47E}"/>
                </a:ext>
              </a:extLst>
            </p:cNvPr>
            <p:cNvSpPr/>
            <p:nvPr/>
          </p:nvSpPr>
          <p:spPr>
            <a:xfrm>
              <a:off x="19598362" y="4890571"/>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solidFill>
              <a:srgbClr val="C00000"/>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1" name="Freeform: Shape 280">
              <a:extLst>
                <a:ext uri="{FF2B5EF4-FFF2-40B4-BE49-F238E27FC236}">
                  <a16:creationId xmlns:a16="http://schemas.microsoft.com/office/drawing/2014/main" id="{A0FD5686-EAAE-4BE9-85FD-7A0CDCAF329F}"/>
                </a:ext>
              </a:extLst>
            </p:cNvPr>
            <p:cNvSpPr/>
            <p:nvPr/>
          </p:nvSpPr>
          <p:spPr>
            <a:xfrm>
              <a:off x="19795940" y="5375610"/>
              <a:ext cx="438148" cy="219075"/>
            </a:xfrm>
            <a:custGeom>
              <a:avLst/>
              <a:gdLst>
                <a:gd name="connsiteX0" fmla="*/ 58832 w 438150"/>
                <a:gd name="connsiteY0" fmla="*/ 218666 h 219075"/>
                <a:gd name="connsiteX1" fmla="*/ 2254 w 438150"/>
                <a:gd name="connsiteY1" fmla="*/ 160659 h 219075"/>
                <a:gd name="connsiteX2" fmla="*/ 214566 w 438150"/>
                <a:gd name="connsiteY2" fmla="*/ 162 h 219075"/>
                <a:gd name="connsiteX3" fmla="*/ 438022 w 438150"/>
                <a:gd name="connsiteY3" fmla="*/ 144657 h 219075"/>
                <a:gd name="connsiteX4" fmla="*/ 385921 w 438150"/>
                <a:gd name="connsiteY4" fmla="*/ 206664 h 219075"/>
                <a:gd name="connsiteX5" fmla="*/ 58832 w 438150"/>
                <a:gd name="connsiteY5" fmla="*/ 21866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0" h="219075">
                  <a:moveTo>
                    <a:pt x="58832" y="218666"/>
                  </a:moveTo>
                  <a:cubicBezTo>
                    <a:pt x="23685" y="228381"/>
                    <a:pt x="-8986" y="195425"/>
                    <a:pt x="2254" y="160659"/>
                  </a:cubicBezTo>
                  <a:cubicBezTo>
                    <a:pt x="31495" y="70457"/>
                    <a:pt x="114458" y="3877"/>
                    <a:pt x="214566" y="162"/>
                  </a:cubicBezTo>
                  <a:cubicBezTo>
                    <a:pt x="314674" y="-3552"/>
                    <a:pt x="402304" y="56836"/>
                    <a:pt x="438022" y="144657"/>
                  </a:cubicBezTo>
                  <a:cubicBezTo>
                    <a:pt x="451738" y="178470"/>
                    <a:pt x="421639" y="213808"/>
                    <a:pt x="385921" y="206664"/>
                  </a:cubicBezTo>
                  <a:cubicBezTo>
                    <a:pt x="275907" y="184662"/>
                    <a:pt x="166941" y="188662"/>
                    <a:pt x="58832" y="218666"/>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2" name="Freeform: Shape 281">
              <a:extLst>
                <a:ext uri="{FF2B5EF4-FFF2-40B4-BE49-F238E27FC236}">
                  <a16:creationId xmlns:a16="http://schemas.microsoft.com/office/drawing/2014/main" id="{0DF28F7A-6C56-4B6C-BE4E-58AE3C1802C4}"/>
                </a:ext>
              </a:extLst>
            </p:cNvPr>
            <p:cNvSpPr/>
            <p:nvPr/>
          </p:nvSpPr>
          <p:spPr>
            <a:xfrm>
              <a:off x="19789431" y="5133077"/>
              <a:ext cx="133349" cy="133349"/>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3" name="Freeform: Shape 282">
              <a:extLst>
                <a:ext uri="{FF2B5EF4-FFF2-40B4-BE49-F238E27FC236}">
                  <a16:creationId xmlns:a16="http://schemas.microsoft.com/office/drawing/2014/main" id="{EC506DA4-B6E9-4B64-93C4-D4873B7619EA}"/>
                </a:ext>
              </a:extLst>
            </p:cNvPr>
            <p:cNvSpPr/>
            <p:nvPr/>
          </p:nvSpPr>
          <p:spPr>
            <a:xfrm>
              <a:off x="20088611" y="5122028"/>
              <a:ext cx="133349" cy="133349"/>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84" name="Group 283">
            <a:extLst>
              <a:ext uri="{FF2B5EF4-FFF2-40B4-BE49-F238E27FC236}">
                <a16:creationId xmlns:a16="http://schemas.microsoft.com/office/drawing/2014/main" id="{1F6F2461-E015-47FA-A23A-A98397BAE2E4}"/>
              </a:ext>
            </a:extLst>
          </p:cNvPr>
          <p:cNvGrpSpPr/>
          <p:nvPr/>
        </p:nvGrpSpPr>
        <p:grpSpPr>
          <a:xfrm>
            <a:off x="4730425" y="5890516"/>
            <a:ext cx="368239" cy="349436"/>
            <a:chOff x="9178362" y="4042687"/>
            <a:chExt cx="828675" cy="828675"/>
          </a:xfrm>
        </p:grpSpPr>
        <p:sp>
          <p:nvSpPr>
            <p:cNvPr id="285" name="Freeform: Shape 284">
              <a:extLst>
                <a:ext uri="{FF2B5EF4-FFF2-40B4-BE49-F238E27FC236}">
                  <a16:creationId xmlns:a16="http://schemas.microsoft.com/office/drawing/2014/main" id="{37D122C1-B507-4E14-9E6C-2EBCDDB1B64D}"/>
                </a:ext>
              </a:extLst>
            </p:cNvPr>
            <p:cNvSpPr/>
            <p:nvPr/>
          </p:nvSpPr>
          <p:spPr>
            <a:xfrm>
              <a:off x="9178362" y="4042687"/>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solidFill>
              <a:srgbClr val="00B050"/>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6" name="Freeform: Shape 285">
              <a:extLst>
                <a:ext uri="{FF2B5EF4-FFF2-40B4-BE49-F238E27FC236}">
                  <a16:creationId xmlns:a16="http://schemas.microsoft.com/office/drawing/2014/main" id="{70711A52-FABC-4C66-B902-310C97340C32}"/>
                </a:ext>
              </a:extLst>
            </p:cNvPr>
            <p:cNvSpPr/>
            <p:nvPr/>
          </p:nvSpPr>
          <p:spPr>
            <a:xfrm>
              <a:off x="9333212" y="4484551"/>
              <a:ext cx="542925" cy="285750"/>
            </a:xfrm>
            <a:custGeom>
              <a:avLst/>
              <a:gdLst>
                <a:gd name="connsiteX0" fmla="*/ 467989 w 542925"/>
                <a:gd name="connsiteY0" fmla="*/ 3525 h 285750"/>
                <a:gd name="connsiteX1" fmla="*/ 543618 w 542925"/>
                <a:gd name="connsiteY1" fmla="*/ 69724 h 285750"/>
                <a:gd name="connsiteX2" fmla="*/ 296539 w 542925"/>
                <a:gd name="connsiteY2" fmla="*/ 288894 h 285750"/>
                <a:gd name="connsiteX3" fmla="*/ 6027 w 542925"/>
                <a:gd name="connsiteY3" fmla="*/ 131922 h 285750"/>
                <a:gd name="connsiteX4" fmla="*/ 64510 w 542925"/>
                <a:gd name="connsiteY4" fmla="*/ 50198 h 285750"/>
                <a:gd name="connsiteX5" fmla="*/ 467989 w 542925"/>
                <a:gd name="connsiteY5" fmla="*/ 352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285750">
                  <a:moveTo>
                    <a:pt x="467989" y="3525"/>
                  </a:moveTo>
                  <a:cubicBezTo>
                    <a:pt x="510566" y="-11905"/>
                    <a:pt x="554095" y="25719"/>
                    <a:pt x="543618" y="69724"/>
                  </a:cubicBezTo>
                  <a:cubicBezTo>
                    <a:pt x="516281" y="184119"/>
                    <a:pt x="420078" y="274607"/>
                    <a:pt x="296539" y="288894"/>
                  </a:cubicBezTo>
                  <a:cubicBezTo>
                    <a:pt x="173095" y="303182"/>
                    <a:pt x="58700" y="236983"/>
                    <a:pt x="6027" y="131922"/>
                  </a:cubicBezTo>
                  <a:cubicBezTo>
                    <a:pt x="-14262" y="91441"/>
                    <a:pt x="19552" y="44864"/>
                    <a:pt x="64510" y="50198"/>
                  </a:cubicBezTo>
                  <a:cubicBezTo>
                    <a:pt x="202623" y="66676"/>
                    <a:pt x="337116" y="51055"/>
                    <a:pt x="467989" y="3525"/>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7" name="Freeform: Shape 286">
              <a:extLst>
                <a:ext uri="{FF2B5EF4-FFF2-40B4-BE49-F238E27FC236}">
                  <a16:creationId xmlns:a16="http://schemas.microsoft.com/office/drawing/2014/main" id="{9798DE44-F94B-4511-81C9-ECAA62BFC366}"/>
                </a:ext>
              </a:extLst>
            </p:cNvPr>
            <p:cNvSpPr/>
            <p:nvPr/>
          </p:nvSpPr>
          <p:spPr>
            <a:xfrm>
              <a:off x="9361908" y="4297576"/>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8" name="Freeform: Shape 287">
              <a:extLst>
                <a:ext uri="{FF2B5EF4-FFF2-40B4-BE49-F238E27FC236}">
                  <a16:creationId xmlns:a16="http://schemas.microsoft.com/office/drawing/2014/main" id="{5766F900-54C1-4733-A9E5-99729688E2D0}"/>
                </a:ext>
              </a:extLst>
            </p:cNvPr>
            <p:cNvSpPr/>
            <p:nvPr/>
          </p:nvSpPr>
          <p:spPr>
            <a:xfrm>
              <a:off x="9659279" y="4263192"/>
              <a:ext cx="133349" cy="133349"/>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DE06A3AB-8EA7-4667-8364-9A9173A831D9}"/>
              </a:ext>
            </a:extLst>
          </p:cNvPr>
          <p:cNvSpPr txBox="1"/>
          <p:nvPr/>
        </p:nvSpPr>
        <p:spPr>
          <a:xfrm>
            <a:off x="3949239" y="6352039"/>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4</a:t>
            </a:r>
          </a:p>
        </p:txBody>
      </p:sp>
    </p:spTree>
    <p:extLst>
      <p:ext uri="{BB962C8B-B14F-4D97-AF65-F5344CB8AC3E}">
        <p14:creationId xmlns:p14="http://schemas.microsoft.com/office/powerpoint/2010/main" val="2922609292"/>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000">
                                          <p:val>
                                            <p:strVal val="#ppt_x"/>
                                          </p:val>
                                        </p:tav>
                                      </p:tavLst>
                                    </p:anim>
                                    <p:anim calcmode="lin" valueType="num">
                                      <p:cBhvr additive="base">
                                        <p:cTn id="8" dur="10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4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ppt_x"/>
                                          </p:val>
                                        </p:tav>
                                        <p:tav tm="100000">
                                          <p:val>
                                            <p:strVal val="#ppt_x"/>
                                          </p:val>
                                        </p:tav>
                                      </p:tavLst>
                                    </p:anim>
                                    <p:anim calcmode="lin" valueType="num">
                                      <p:cBhvr additive="base">
                                        <p:cTn id="12" dur="10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61"/>
                                        </p:tgtEl>
                                        <p:attrNameLst>
                                          <p:attrName>style.visibility</p:attrName>
                                        </p:attrNameLst>
                                      </p:cBhvr>
                                      <p:to>
                                        <p:strVal val="visible"/>
                                      </p:to>
                                    </p:set>
                                    <p:anim calcmode="lin" valueType="num">
                                      <p:cBhvr additive="base">
                                        <p:cTn id="15" dur="1000" fill="hold"/>
                                        <p:tgtEl>
                                          <p:spTgt spid="161"/>
                                        </p:tgtEl>
                                        <p:attrNameLst>
                                          <p:attrName>ppt_x</p:attrName>
                                        </p:attrNameLst>
                                      </p:cBhvr>
                                      <p:tavLst>
                                        <p:tav tm="0">
                                          <p:val>
                                            <p:strVal val="#ppt_x"/>
                                          </p:val>
                                        </p:tav>
                                        <p:tav tm="100000">
                                          <p:val>
                                            <p:strVal val="#ppt_x"/>
                                          </p:val>
                                        </p:tav>
                                      </p:tavLst>
                                    </p:anim>
                                    <p:anim calcmode="lin" valueType="num">
                                      <p:cBhvr additive="base">
                                        <p:cTn id="16" dur="1000" fill="hold"/>
                                        <p:tgtEl>
                                          <p:spTgt spid="16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100"/>
                                  </p:stCondLst>
                                  <p:childTnLst>
                                    <p:set>
                                      <p:cBhvr>
                                        <p:cTn id="18" dur="1" fill="hold">
                                          <p:stCondLst>
                                            <p:cond delay="0"/>
                                          </p:stCondLst>
                                        </p:cTn>
                                        <p:tgtEl>
                                          <p:spTgt spid="167"/>
                                        </p:tgtEl>
                                        <p:attrNameLst>
                                          <p:attrName>style.visibility</p:attrName>
                                        </p:attrNameLst>
                                      </p:cBhvr>
                                      <p:to>
                                        <p:strVal val="visible"/>
                                      </p:to>
                                    </p:set>
                                    <p:anim calcmode="lin" valueType="num">
                                      <p:cBhvr additive="base">
                                        <p:cTn id="19" dur="1000" fill="hold"/>
                                        <p:tgtEl>
                                          <p:spTgt spid="167"/>
                                        </p:tgtEl>
                                        <p:attrNameLst>
                                          <p:attrName>ppt_x</p:attrName>
                                        </p:attrNameLst>
                                      </p:cBhvr>
                                      <p:tavLst>
                                        <p:tav tm="0">
                                          <p:val>
                                            <p:strVal val="#ppt_x"/>
                                          </p:val>
                                        </p:tav>
                                        <p:tav tm="100000">
                                          <p:val>
                                            <p:strVal val="#ppt_x"/>
                                          </p:val>
                                        </p:tav>
                                      </p:tavLst>
                                    </p:anim>
                                    <p:anim calcmode="lin" valueType="num">
                                      <p:cBhvr additive="base">
                                        <p:cTn id="20" dur="1000" fill="hold"/>
                                        <p:tgtEl>
                                          <p:spTgt spid="16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00"/>
                                  </p:stCondLst>
                                  <p:childTnLst>
                                    <p:set>
                                      <p:cBhvr>
                                        <p:cTn id="22" dur="1" fill="hold">
                                          <p:stCondLst>
                                            <p:cond delay="0"/>
                                          </p:stCondLst>
                                        </p:cTn>
                                        <p:tgtEl>
                                          <p:spTgt spid="173"/>
                                        </p:tgtEl>
                                        <p:attrNameLst>
                                          <p:attrName>style.visibility</p:attrName>
                                        </p:attrNameLst>
                                      </p:cBhvr>
                                      <p:to>
                                        <p:strVal val="visible"/>
                                      </p:to>
                                    </p:set>
                                    <p:anim calcmode="lin" valueType="num">
                                      <p:cBhvr additive="base">
                                        <p:cTn id="23" dur="1000" fill="hold"/>
                                        <p:tgtEl>
                                          <p:spTgt spid="173"/>
                                        </p:tgtEl>
                                        <p:attrNameLst>
                                          <p:attrName>ppt_x</p:attrName>
                                        </p:attrNameLst>
                                      </p:cBhvr>
                                      <p:tavLst>
                                        <p:tav tm="0">
                                          <p:val>
                                            <p:strVal val="#ppt_x"/>
                                          </p:val>
                                        </p:tav>
                                        <p:tav tm="100000">
                                          <p:val>
                                            <p:strVal val="#ppt_x"/>
                                          </p:val>
                                        </p:tav>
                                      </p:tavLst>
                                    </p:anim>
                                    <p:anim calcmode="lin" valueType="num">
                                      <p:cBhvr additive="base">
                                        <p:cTn id="24" dur="1000" fill="hold"/>
                                        <p:tgtEl>
                                          <p:spTgt spid="17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600"/>
                                  </p:stCondLst>
                                  <p:childTnLst>
                                    <p:set>
                                      <p:cBhvr>
                                        <p:cTn id="26" dur="1" fill="hold">
                                          <p:stCondLst>
                                            <p:cond delay="0"/>
                                          </p:stCondLst>
                                        </p:cTn>
                                        <p:tgtEl>
                                          <p:spTgt spid="197"/>
                                        </p:tgtEl>
                                        <p:attrNameLst>
                                          <p:attrName>style.visibility</p:attrName>
                                        </p:attrNameLst>
                                      </p:cBhvr>
                                      <p:to>
                                        <p:strVal val="visible"/>
                                      </p:to>
                                    </p:set>
                                    <p:anim calcmode="lin" valueType="num">
                                      <p:cBhvr additive="base">
                                        <p:cTn id="27" dur="1000" fill="hold"/>
                                        <p:tgtEl>
                                          <p:spTgt spid="197"/>
                                        </p:tgtEl>
                                        <p:attrNameLst>
                                          <p:attrName>ppt_x</p:attrName>
                                        </p:attrNameLst>
                                      </p:cBhvr>
                                      <p:tavLst>
                                        <p:tav tm="0">
                                          <p:val>
                                            <p:strVal val="#ppt_x"/>
                                          </p:val>
                                        </p:tav>
                                        <p:tav tm="100000">
                                          <p:val>
                                            <p:strVal val="#ppt_x"/>
                                          </p:val>
                                        </p:tav>
                                      </p:tavLst>
                                    </p:anim>
                                    <p:anim calcmode="lin" valueType="num">
                                      <p:cBhvr additive="base">
                                        <p:cTn id="28" dur="1000" fill="hold"/>
                                        <p:tgtEl>
                                          <p:spTgt spid="19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800"/>
                                  </p:stCondLst>
                                  <p:childTnLst>
                                    <p:set>
                                      <p:cBhvr>
                                        <p:cTn id="30" dur="1" fill="hold">
                                          <p:stCondLst>
                                            <p:cond delay="0"/>
                                          </p:stCondLst>
                                        </p:cTn>
                                        <p:tgtEl>
                                          <p:spTgt spid="261"/>
                                        </p:tgtEl>
                                        <p:attrNameLst>
                                          <p:attrName>style.visibility</p:attrName>
                                        </p:attrNameLst>
                                      </p:cBhvr>
                                      <p:to>
                                        <p:strVal val="visible"/>
                                      </p:to>
                                    </p:set>
                                    <p:anim calcmode="lin" valueType="num">
                                      <p:cBhvr additive="base">
                                        <p:cTn id="31" dur="1000" fill="hold"/>
                                        <p:tgtEl>
                                          <p:spTgt spid="261"/>
                                        </p:tgtEl>
                                        <p:attrNameLst>
                                          <p:attrName>ppt_x</p:attrName>
                                        </p:attrNameLst>
                                      </p:cBhvr>
                                      <p:tavLst>
                                        <p:tav tm="0">
                                          <p:val>
                                            <p:strVal val="#ppt_x"/>
                                          </p:val>
                                        </p:tav>
                                        <p:tav tm="100000">
                                          <p:val>
                                            <p:strVal val="#ppt_x"/>
                                          </p:val>
                                        </p:tav>
                                      </p:tavLst>
                                    </p:anim>
                                    <p:anim calcmode="lin" valueType="num">
                                      <p:cBhvr additive="base">
                                        <p:cTn id="32" dur="1000" fill="hold"/>
                                        <p:tgtEl>
                                          <p:spTgt spid="26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900"/>
                                  </p:stCondLst>
                                  <p:childTnLst>
                                    <p:set>
                                      <p:cBhvr>
                                        <p:cTn id="34" dur="1" fill="hold">
                                          <p:stCondLst>
                                            <p:cond delay="0"/>
                                          </p:stCondLst>
                                        </p:cTn>
                                        <p:tgtEl>
                                          <p:spTgt spid="267"/>
                                        </p:tgtEl>
                                        <p:attrNameLst>
                                          <p:attrName>style.visibility</p:attrName>
                                        </p:attrNameLst>
                                      </p:cBhvr>
                                      <p:to>
                                        <p:strVal val="visible"/>
                                      </p:to>
                                    </p:set>
                                    <p:anim calcmode="lin" valueType="num">
                                      <p:cBhvr additive="base">
                                        <p:cTn id="35" dur="1000" fill="hold"/>
                                        <p:tgtEl>
                                          <p:spTgt spid="267"/>
                                        </p:tgtEl>
                                        <p:attrNameLst>
                                          <p:attrName>ppt_x</p:attrName>
                                        </p:attrNameLst>
                                      </p:cBhvr>
                                      <p:tavLst>
                                        <p:tav tm="0">
                                          <p:val>
                                            <p:strVal val="#ppt_x"/>
                                          </p:val>
                                        </p:tav>
                                        <p:tav tm="100000">
                                          <p:val>
                                            <p:strVal val="#ppt_x"/>
                                          </p:val>
                                        </p:tav>
                                      </p:tavLst>
                                    </p:anim>
                                    <p:anim calcmode="lin" valueType="num">
                                      <p:cBhvr additive="base">
                                        <p:cTn id="36" dur="1000" fill="hold"/>
                                        <p:tgtEl>
                                          <p:spTgt spid="267"/>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0"/>
                                  </p:stCondLst>
                                  <p:childTnLst>
                                    <p:set>
                                      <p:cBhvr>
                                        <p:cTn id="38" dur="1" fill="hold">
                                          <p:stCondLst>
                                            <p:cond delay="0"/>
                                          </p:stCondLst>
                                        </p:cTn>
                                        <p:tgtEl>
                                          <p:spTgt spid="273"/>
                                        </p:tgtEl>
                                        <p:attrNameLst>
                                          <p:attrName>style.visibility</p:attrName>
                                        </p:attrNameLst>
                                      </p:cBhvr>
                                      <p:to>
                                        <p:strVal val="visible"/>
                                      </p:to>
                                    </p:set>
                                    <p:anim calcmode="lin" valueType="num">
                                      <p:cBhvr additive="base">
                                        <p:cTn id="39" dur="1000" fill="hold"/>
                                        <p:tgtEl>
                                          <p:spTgt spid="273"/>
                                        </p:tgtEl>
                                        <p:attrNameLst>
                                          <p:attrName>ppt_x</p:attrName>
                                        </p:attrNameLst>
                                      </p:cBhvr>
                                      <p:tavLst>
                                        <p:tav tm="0">
                                          <p:val>
                                            <p:strVal val="#ppt_x"/>
                                          </p:val>
                                        </p:tav>
                                        <p:tav tm="100000">
                                          <p:val>
                                            <p:strVal val="#ppt_x"/>
                                          </p:val>
                                        </p:tav>
                                      </p:tavLst>
                                    </p:anim>
                                    <p:anim calcmode="lin" valueType="num">
                                      <p:cBhvr additive="base">
                                        <p:cTn id="40" dur="1000" fill="hold"/>
                                        <p:tgtEl>
                                          <p:spTgt spid="27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284"/>
                                        </p:tgtEl>
                                        <p:attrNameLst>
                                          <p:attrName>style.visibility</p:attrName>
                                        </p:attrNameLst>
                                      </p:cBhvr>
                                      <p:to>
                                        <p:strVal val="visible"/>
                                      </p:to>
                                    </p:set>
                                    <p:anim calcmode="lin" valueType="num">
                                      <p:cBhvr additive="base">
                                        <p:cTn id="43" dur="1000" fill="hold"/>
                                        <p:tgtEl>
                                          <p:spTgt spid="284"/>
                                        </p:tgtEl>
                                        <p:attrNameLst>
                                          <p:attrName>ppt_x</p:attrName>
                                        </p:attrNameLst>
                                      </p:cBhvr>
                                      <p:tavLst>
                                        <p:tav tm="0">
                                          <p:val>
                                            <p:strVal val="#ppt_x"/>
                                          </p:val>
                                        </p:tav>
                                        <p:tav tm="100000">
                                          <p:val>
                                            <p:strVal val="#ppt_x"/>
                                          </p:val>
                                        </p:tav>
                                      </p:tavLst>
                                    </p:anim>
                                    <p:anim calcmode="lin" valueType="num">
                                      <p:cBhvr additive="base">
                                        <p:cTn id="44" dur="1000" fill="hold"/>
                                        <p:tgtEl>
                                          <p:spTgt spid="28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2000"/>
                                  </p:stCondLst>
                                  <p:childTnLst>
                                    <p:set>
                                      <p:cBhvr>
                                        <p:cTn id="46" dur="1" fill="hold">
                                          <p:stCondLst>
                                            <p:cond delay="0"/>
                                          </p:stCondLst>
                                        </p:cTn>
                                        <p:tgtEl>
                                          <p:spTgt spid="279"/>
                                        </p:tgtEl>
                                        <p:attrNameLst>
                                          <p:attrName>style.visibility</p:attrName>
                                        </p:attrNameLst>
                                      </p:cBhvr>
                                      <p:to>
                                        <p:strVal val="visible"/>
                                      </p:to>
                                    </p:set>
                                    <p:anim calcmode="lin" valueType="num">
                                      <p:cBhvr additive="base">
                                        <p:cTn id="47" dur="1000" fill="hold"/>
                                        <p:tgtEl>
                                          <p:spTgt spid="279"/>
                                        </p:tgtEl>
                                        <p:attrNameLst>
                                          <p:attrName>ppt_x</p:attrName>
                                        </p:attrNameLst>
                                      </p:cBhvr>
                                      <p:tavLst>
                                        <p:tav tm="0">
                                          <p:val>
                                            <p:strVal val="#ppt_x"/>
                                          </p:val>
                                        </p:tav>
                                        <p:tav tm="100000">
                                          <p:val>
                                            <p:strVal val="#ppt_x"/>
                                          </p:val>
                                        </p:tav>
                                      </p:tavLst>
                                    </p:anim>
                                    <p:anim calcmode="lin" valueType="num">
                                      <p:cBhvr additive="base">
                                        <p:cTn id="48" dur="1000" fill="hold"/>
                                        <p:tgtEl>
                                          <p:spTgt spid="279"/>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100"/>
                                  </p:stCondLst>
                                  <p:childTnLst>
                                    <p:set>
                                      <p:cBhvr>
                                        <p:cTn id="50" dur="1" fill="hold">
                                          <p:stCondLst>
                                            <p:cond delay="0"/>
                                          </p:stCondLst>
                                        </p:cTn>
                                        <p:tgtEl>
                                          <p:spTgt spid="188"/>
                                        </p:tgtEl>
                                        <p:attrNameLst>
                                          <p:attrName>style.visibility</p:attrName>
                                        </p:attrNameLst>
                                      </p:cBhvr>
                                      <p:to>
                                        <p:strVal val="visible"/>
                                      </p:to>
                                    </p:set>
                                    <p:anim calcmode="lin" valueType="num">
                                      <p:cBhvr additive="base">
                                        <p:cTn id="51" dur="1000" fill="hold"/>
                                        <p:tgtEl>
                                          <p:spTgt spid="188"/>
                                        </p:tgtEl>
                                        <p:attrNameLst>
                                          <p:attrName>ppt_x</p:attrName>
                                        </p:attrNameLst>
                                      </p:cBhvr>
                                      <p:tavLst>
                                        <p:tav tm="0">
                                          <p:val>
                                            <p:strVal val="#ppt_x"/>
                                          </p:val>
                                        </p:tav>
                                        <p:tav tm="100000">
                                          <p:val>
                                            <p:strVal val="#ppt_x"/>
                                          </p:val>
                                        </p:tav>
                                      </p:tavLst>
                                    </p:anim>
                                    <p:anim calcmode="lin" valueType="num">
                                      <p:cBhvr additive="base">
                                        <p:cTn id="52" dur="1000" fill="hold"/>
                                        <p:tgtEl>
                                          <p:spTgt spid="188"/>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2200"/>
                                  </p:stCondLst>
                                  <p:childTnLst>
                                    <p:set>
                                      <p:cBhvr>
                                        <p:cTn id="54" dur="1" fill="hold">
                                          <p:stCondLst>
                                            <p:cond delay="0"/>
                                          </p:stCondLst>
                                        </p:cTn>
                                        <p:tgtEl>
                                          <p:spTgt spid="233"/>
                                        </p:tgtEl>
                                        <p:attrNameLst>
                                          <p:attrName>style.visibility</p:attrName>
                                        </p:attrNameLst>
                                      </p:cBhvr>
                                      <p:to>
                                        <p:strVal val="visible"/>
                                      </p:to>
                                    </p:set>
                                    <p:anim calcmode="lin" valueType="num">
                                      <p:cBhvr additive="base">
                                        <p:cTn id="55" dur="1000" fill="hold"/>
                                        <p:tgtEl>
                                          <p:spTgt spid="233"/>
                                        </p:tgtEl>
                                        <p:attrNameLst>
                                          <p:attrName>ppt_x</p:attrName>
                                        </p:attrNameLst>
                                      </p:cBhvr>
                                      <p:tavLst>
                                        <p:tav tm="0">
                                          <p:val>
                                            <p:strVal val="#ppt_x"/>
                                          </p:val>
                                        </p:tav>
                                        <p:tav tm="100000">
                                          <p:val>
                                            <p:strVal val="#ppt_x"/>
                                          </p:val>
                                        </p:tav>
                                      </p:tavLst>
                                    </p:anim>
                                    <p:anim calcmode="lin" valueType="num">
                                      <p:cBhvr additive="base">
                                        <p:cTn id="56" dur="1000" fill="hold"/>
                                        <p:tgtEl>
                                          <p:spTgt spid="233"/>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2400"/>
                                  </p:stCondLst>
                                  <p:childTnLst>
                                    <p:set>
                                      <p:cBhvr>
                                        <p:cTn id="58" dur="1" fill="hold">
                                          <p:stCondLst>
                                            <p:cond delay="0"/>
                                          </p:stCondLst>
                                        </p:cTn>
                                        <p:tgtEl>
                                          <p:spTgt spid="158"/>
                                        </p:tgtEl>
                                        <p:attrNameLst>
                                          <p:attrName>style.visibility</p:attrName>
                                        </p:attrNameLst>
                                      </p:cBhvr>
                                      <p:to>
                                        <p:strVal val="visible"/>
                                      </p:to>
                                    </p:set>
                                    <p:anim calcmode="lin" valueType="num">
                                      <p:cBhvr additive="base">
                                        <p:cTn id="59" dur="1000" fill="hold"/>
                                        <p:tgtEl>
                                          <p:spTgt spid="158"/>
                                        </p:tgtEl>
                                        <p:attrNameLst>
                                          <p:attrName>ppt_x</p:attrName>
                                        </p:attrNameLst>
                                      </p:cBhvr>
                                      <p:tavLst>
                                        <p:tav tm="0">
                                          <p:val>
                                            <p:strVal val="#ppt_x"/>
                                          </p:val>
                                        </p:tav>
                                        <p:tav tm="100000">
                                          <p:val>
                                            <p:strVal val="#ppt_x"/>
                                          </p:val>
                                        </p:tav>
                                      </p:tavLst>
                                    </p:anim>
                                    <p:anim calcmode="lin" valueType="num">
                                      <p:cBhvr additive="base">
                                        <p:cTn id="60" dur="1000" fill="hold"/>
                                        <p:tgtEl>
                                          <p:spTgt spid="158"/>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900"/>
                                  </p:stCondLst>
                                  <p:childTnLst>
                                    <p:set>
                                      <p:cBhvr>
                                        <p:cTn id="62" dur="1" fill="hold">
                                          <p:stCondLst>
                                            <p:cond delay="0"/>
                                          </p:stCondLst>
                                        </p:cTn>
                                        <p:tgtEl>
                                          <p:spTgt spid="189"/>
                                        </p:tgtEl>
                                        <p:attrNameLst>
                                          <p:attrName>style.visibility</p:attrName>
                                        </p:attrNameLst>
                                      </p:cBhvr>
                                      <p:to>
                                        <p:strVal val="visible"/>
                                      </p:to>
                                    </p:set>
                                    <p:anim calcmode="lin" valueType="num">
                                      <p:cBhvr additive="base">
                                        <p:cTn id="63" dur="1000" fill="hold"/>
                                        <p:tgtEl>
                                          <p:spTgt spid="189"/>
                                        </p:tgtEl>
                                        <p:attrNameLst>
                                          <p:attrName>ppt_x</p:attrName>
                                        </p:attrNameLst>
                                      </p:cBhvr>
                                      <p:tavLst>
                                        <p:tav tm="0">
                                          <p:val>
                                            <p:strVal val="#ppt_x"/>
                                          </p:val>
                                        </p:tav>
                                        <p:tav tm="100000">
                                          <p:val>
                                            <p:strVal val="#ppt_x"/>
                                          </p:val>
                                        </p:tav>
                                      </p:tavLst>
                                    </p:anim>
                                    <p:anim calcmode="lin" valueType="num">
                                      <p:cBhvr additive="base">
                                        <p:cTn id="64" dur="1000" fill="hold"/>
                                        <p:tgtEl>
                                          <p:spTgt spid="189"/>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1700"/>
                                  </p:stCondLst>
                                  <p:childTnLst>
                                    <p:set>
                                      <p:cBhvr>
                                        <p:cTn id="66" dur="1" fill="hold">
                                          <p:stCondLst>
                                            <p:cond delay="0"/>
                                          </p:stCondLst>
                                        </p:cTn>
                                        <p:tgtEl>
                                          <p:spTgt spid="160"/>
                                        </p:tgtEl>
                                        <p:attrNameLst>
                                          <p:attrName>style.visibility</p:attrName>
                                        </p:attrNameLst>
                                      </p:cBhvr>
                                      <p:to>
                                        <p:strVal val="visible"/>
                                      </p:to>
                                    </p:set>
                                    <p:anim calcmode="lin" valueType="num">
                                      <p:cBhvr additive="base">
                                        <p:cTn id="67" dur="1000" fill="hold"/>
                                        <p:tgtEl>
                                          <p:spTgt spid="160"/>
                                        </p:tgtEl>
                                        <p:attrNameLst>
                                          <p:attrName>ppt_x</p:attrName>
                                        </p:attrNameLst>
                                      </p:cBhvr>
                                      <p:tavLst>
                                        <p:tav tm="0">
                                          <p:val>
                                            <p:strVal val="#ppt_x"/>
                                          </p:val>
                                        </p:tav>
                                        <p:tav tm="100000">
                                          <p:val>
                                            <p:strVal val="#ppt_x"/>
                                          </p:val>
                                        </p:tav>
                                      </p:tavLst>
                                    </p:anim>
                                    <p:anim calcmode="lin" valueType="num">
                                      <p:cBhvr additive="base">
                                        <p:cTn id="68" dur="1000" fill="hold"/>
                                        <p:tgtEl>
                                          <p:spTgt spid="160"/>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1800"/>
                                  </p:stCondLst>
                                  <p:childTnLst>
                                    <p:set>
                                      <p:cBhvr>
                                        <p:cTn id="70" dur="1" fill="hold">
                                          <p:stCondLst>
                                            <p:cond delay="0"/>
                                          </p:stCondLst>
                                        </p:cTn>
                                        <p:tgtEl>
                                          <p:spTgt spid="185"/>
                                        </p:tgtEl>
                                        <p:attrNameLst>
                                          <p:attrName>style.visibility</p:attrName>
                                        </p:attrNameLst>
                                      </p:cBhvr>
                                      <p:to>
                                        <p:strVal val="visible"/>
                                      </p:to>
                                    </p:set>
                                    <p:anim calcmode="lin" valueType="num">
                                      <p:cBhvr additive="base">
                                        <p:cTn id="71" dur="1000" fill="hold"/>
                                        <p:tgtEl>
                                          <p:spTgt spid="185"/>
                                        </p:tgtEl>
                                        <p:attrNameLst>
                                          <p:attrName>ppt_x</p:attrName>
                                        </p:attrNameLst>
                                      </p:cBhvr>
                                      <p:tavLst>
                                        <p:tav tm="0">
                                          <p:val>
                                            <p:strVal val="#ppt_x"/>
                                          </p:val>
                                        </p:tav>
                                        <p:tav tm="100000">
                                          <p:val>
                                            <p:strVal val="#ppt_x"/>
                                          </p:val>
                                        </p:tav>
                                      </p:tavLst>
                                    </p:anim>
                                    <p:anim calcmode="lin" valueType="num">
                                      <p:cBhvr additive="base">
                                        <p:cTn id="72" dur="1000" fill="hold"/>
                                        <p:tgtEl>
                                          <p:spTgt spid="18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2500"/>
                                  </p:stCondLst>
                                  <p:childTnLst>
                                    <p:set>
                                      <p:cBhvr>
                                        <p:cTn id="74" dur="1" fill="hold">
                                          <p:stCondLst>
                                            <p:cond delay="0"/>
                                          </p:stCondLst>
                                        </p:cTn>
                                        <p:tgtEl>
                                          <p:spTgt spid="186"/>
                                        </p:tgtEl>
                                        <p:attrNameLst>
                                          <p:attrName>style.visibility</p:attrName>
                                        </p:attrNameLst>
                                      </p:cBhvr>
                                      <p:to>
                                        <p:strVal val="visible"/>
                                      </p:to>
                                    </p:set>
                                    <p:anim calcmode="lin" valueType="num">
                                      <p:cBhvr additive="base">
                                        <p:cTn id="75" dur="1000" fill="hold"/>
                                        <p:tgtEl>
                                          <p:spTgt spid="186"/>
                                        </p:tgtEl>
                                        <p:attrNameLst>
                                          <p:attrName>ppt_x</p:attrName>
                                        </p:attrNameLst>
                                      </p:cBhvr>
                                      <p:tavLst>
                                        <p:tav tm="0">
                                          <p:val>
                                            <p:strVal val="#ppt_x"/>
                                          </p:val>
                                        </p:tav>
                                        <p:tav tm="100000">
                                          <p:val>
                                            <p:strVal val="#ppt_x"/>
                                          </p:val>
                                        </p:tav>
                                      </p:tavLst>
                                    </p:anim>
                                    <p:anim calcmode="lin" valueType="num">
                                      <p:cBhvr additive="base">
                                        <p:cTn id="76" dur="1000" fill="hold"/>
                                        <p:tgtEl>
                                          <p:spTgt spid="186"/>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300"/>
                                  </p:stCondLst>
                                  <p:childTnLst>
                                    <p:set>
                                      <p:cBhvr>
                                        <p:cTn id="78" dur="1" fill="hold">
                                          <p:stCondLst>
                                            <p:cond delay="0"/>
                                          </p:stCondLst>
                                        </p:cTn>
                                        <p:tgtEl>
                                          <p:spTgt spid="187"/>
                                        </p:tgtEl>
                                        <p:attrNameLst>
                                          <p:attrName>style.visibility</p:attrName>
                                        </p:attrNameLst>
                                      </p:cBhvr>
                                      <p:to>
                                        <p:strVal val="visible"/>
                                      </p:to>
                                    </p:set>
                                    <p:anim calcmode="lin" valueType="num">
                                      <p:cBhvr additive="base">
                                        <p:cTn id="79" dur="1000" fill="hold"/>
                                        <p:tgtEl>
                                          <p:spTgt spid="187"/>
                                        </p:tgtEl>
                                        <p:attrNameLst>
                                          <p:attrName>ppt_x</p:attrName>
                                        </p:attrNameLst>
                                      </p:cBhvr>
                                      <p:tavLst>
                                        <p:tav tm="0">
                                          <p:val>
                                            <p:strVal val="#ppt_x"/>
                                          </p:val>
                                        </p:tav>
                                        <p:tav tm="100000">
                                          <p:val>
                                            <p:strVal val="#ppt_x"/>
                                          </p:val>
                                        </p:tav>
                                      </p:tavLst>
                                    </p:anim>
                                    <p:anim calcmode="lin" valueType="num">
                                      <p:cBhvr additive="base">
                                        <p:cTn id="80" dur="1000" fill="hold"/>
                                        <p:tgtEl>
                                          <p:spTgt spid="187"/>
                                        </p:tgtEl>
                                        <p:attrNameLst>
                                          <p:attrName>ppt_y</p:attrName>
                                        </p:attrNameLst>
                                      </p:cBhvr>
                                      <p:tavLst>
                                        <p:tav tm="0">
                                          <p:val>
                                            <p:strVal val="1+#ppt_h/2"/>
                                          </p:val>
                                        </p:tav>
                                        <p:tav tm="100000">
                                          <p:val>
                                            <p:strVal val="#ppt_y"/>
                                          </p:val>
                                        </p:tav>
                                      </p:tavLst>
                                    </p:anim>
                                  </p:childTnLst>
                                </p:cTn>
                              </p:par>
                              <p:par>
                                <p:cTn id="81" presetID="49" presetClass="entr" presetSubtype="0" decel="100000" fill="hold" grpId="1" nodeType="withEffect">
                                  <p:stCondLst>
                                    <p:cond delay="0"/>
                                  </p:stCondLst>
                                  <p:childTnLst>
                                    <p:set>
                                      <p:cBhvr>
                                        <p:cTn id="82" dur="1" fill="hold">
                                          <p:stCondLst>
                                            <p:cond delay="0"/>
                                          </p:stCondLst>
                                        </p:cTn>
                                        <p:tgtEl>
                                          <p:spTgt spid="213"/>
                                        </p:tgtEl>
                                        <p:attrNameLst>
                                          <p:attrName>style.visibility</p:attrName>
                                        </p:attrNameLst>
                                      </p:cBhvr>
                                      <p:to>
                                        <p:strVal val="visible"/>
                                      </p:to>
                                    </p:set>
                                    <p:anim calcmode="lin" valueType="num">
                                      <p:cBhvr>
                                        <p:cTn id="83" dur="500" fill="hold"/>
                                        <p:tgtEl>
                                          <p:spTgt spid="213"/>
                                        </p:tgtEl>
                                        <p:attrNameLst>
                                          <p:attrName>ppt_w</p:attrName>
                                        </p:attrNameLst>
                                      </p:cBhvr>
                                      <p:tavLst>
                                        <p:tav tm="0">
                                          <p:val>
                                            <p:fltVal val="0"/>
                                          </p:val>
                                        </p:tav>
                                        <p:tav tm="100000">
                                          <p:val>
                                            <p:strVal val="#ppt_w"/>
                                          </p:val>
                                        </p:tav>
                                      </p:tavLst>
                                    </p:anim>
                                    <p:anim calcmode="lin" valueType="num">
                                      <p:cBhvr>
                                        <p:cTn id="84" dur="500" fill="hold"/>
                                        <p:tgtEl>
                                          <p:spTgt spid="213"/>
                                        </p:tgtEl>
                                        <p:attrNameLst>
                                          <p:attrName>ppt_h</p:attrName>
                                        </p:attrNameLst>
                                      </p:cBhvr>
                                      <p:tavLst>
                                        <p:tav tm="0">
                                          <p:val>
                                            <p:fltVal val="0"/>
                                          </p:val>
                                        </p:tav>
                                        <p:tav tm="100000">
                                          <p:val>
                                            <p:strVal val="#ppt_h"/>
                                          </p:val>
                                        </p:tav>
                                      </p:tavLst>
                                    </p:anim>
                                    <p:anim calcmode="lin" valueType="num">
                                      <p:cBhvr>
                                        <p:cTn id="85" dur="500" fill="hold"/>
                                        <p:tgtEl>
                                          <p:spTgt spid="213"/>
                                        </p:tgtEl>
                                        <p:attrNameLst>
                                          <p:attrName>style.rotation</p:attrName>
                                        </p:attrNameLst>
                                      </p:cBhvr>
                                      <p:tavLst>
                                        <p:tav tm="0">
                                          <p:val>
                                            <p:fltVal val="360"/>
                                          </p:val>
                                        </p:tav>
                                        <p:tav tm="100000">
                                          <p:val>
                                            <p:fltVal val="0"/>
                                          </p:val>
                                        </p:tav>
                                      </p:tavLst>
                                    </p:anim>
                                    <p:animEffect transition="in" filter="fade">
                                      <p:cBhvr>
                                        <p:cTn id="86" dur="500"/>
                                        <p:tgtEl>
                                          <p:spTgt spid="213"/>
                                        </p:tgtEl>
                                      </p:cBhvr>
                                    </p:animEffect>
                                  </p:childTnLst>
                                </p:cTn>
                              </p:par>
                              <p:par>
                                <p:cTn id="87" presetID="49" presetClass="entr" presetSubtype="0" decel="100000" fill="hold" grpId="1" nodeType="withEffect">
                                  <p:stCondLst>
                                    <p:cond delay="200"/>
                                  </p:stCondLst>
                                  <p:childTnLst>
                                    <p:set>
                                      <p:cBhvr>
                                        <p:cTn id="88" dur="1" fill="hold">
                                          <p:stCondLst>
                                            <p:cond delay="0"/>
                                          </p:stCondLst>
                                        </p:cTn>
                                        <p:tgtEl>
                                          <p:spTgt spid="214"/>
                                        </p:tgtEl>
                                        <p:attrNameLst>
                                          <p:attrName>style.visibility</p:attrName>
                                        </p:attrNameLst>
                                      </p:cBhvr>
                                      <p:to>
                                        <p:strVal val="visible"/>
                                      </p:to>
                                    </p:set>
                                    <p:anim calcmode="lin" valueType="num">
                                      <p:cBhvr>
                                        <p:cTn id="89" dur="500" fill="hold"/>
                                        <p:tgtEl>
                                          <p:spTgt spid="214"/>
                                        </p:tgtEl>
                                        <p:attrNameLst>
                                          <p:attrName>ppt_w</p:attrName>
                                        </p:attrNameLst>
                                      </p:cBhvr>
                                      <p:tavLst>
                                        <p:tav tm="0">
                                          <p:val>
                                            <p:fltVal val="0"/>
                                          </p:val>
                                        </p:tav>
                                        <p:tav tm="100000">
                                          <p:val>
                                            <p:strVal val="#ppt_w"/>
                                          </p:val>
                                        </p:tav>
                                      </p:tavLst>
                                    </p:anim>
                                    <p:anim calcmode="lin" valueType="num">
                                      <p:cBhvr>
                                        <p:cTn id="90" dur="500" fill="hold"/>
                                        <p:tgtEl>
                                          <p:spTgt spid="214"/>
                                        </p:tgtEl>
                                        <p:attrNameLst>
                                          <p:attrName>ppt_h</p:attrName>
                                        </p:attrNameLst>
                                      </p:cBhvr>
                                      <p:tavLst>
                                        <p:tav tm="0">
                                          <p:val>
                                            <p:fltVal val="0"/>
                                          </p:val>
                                        </p:tav>
                                        <p:tav tm="100000">
                                          <p:val>
                                            <p:strVal val="#ppt_h"/>
                                          </p:val>
                                        </p:tav>
                                      </p:tavLst>
                                    </p:anim>
                                    <p:anim calcmode="lin" valueType="num">
                                      <p:cBhvr>
                                        <p:cTn id="91" dur="500" fill="hold"/>
                                        <p:tgtEl>
                                          <p:spTgt spid="214"/>
                                        </p:tgtEl>
                                        <p:attrNameLst>
                                          <p:attrName>style.rotation</p:attrName>
                                        </p:attrNameLst>
                                      </p:cBhvr>
                                      <p:tavLst>
                                        <p:tav tm="0">
                                          <p:val>
                                            <p:fltVal val="360"/>
                                          </p:val>
                                        </p:tav>
                                        <p:tav tm="100000">
                                          <p:val>
                                            <p:fltVal val="0"/>
                                          </p:val>
                                        </p:tav>
                                      </p:tavLst>
                                    </p:anim>
                                    <p:animEffect transition="in" filter="fade">
                                      <p:cBhvr>
                                        <p:cTn id="92" dur="500"/>
                                        <p:tgtEl>
                                          <p:spTgt spid="214"/>
                                        </p:tgtEl>
                                      </p:cBhvr>
                                    </p:animEffect>
                                  </p:childTnLst>
                                </p:cTn>
                              </p:par>
                              <p:par>
                                <p:cTn id="93" presetID="8" presetClass="emph" presetSubtype="0" repeatCount="indefinite" fill="hold" grpId="0" nodeType="withEffect">
                                  <p:stCondLst>
                                    <p:cond delay="0"/>
                                  </p:stCondLst>
                                  <p:childTnLst>
                                    <p:animRot by="21600000">
                                      <p:cBhvr>
                                        <p:cTn id="94" dur="4900" fill="hold"/>
                                        <p:tgtEl>
                                          <p:spTgt spid="213"/>
                                        </p:tgtEl>
                                        <p:attrNameLst>
                                          <p:attrName>r</p:attrName>
                                        </p:attrNameLst>
                                      </p:cBhvr>
                                    </p:animRot>
                                  </p:childTnLst>
                                </p:cTn>
                              </p:par>
                              <p:par>
                                <p:cTn id="95" presetID="8" presetClass="emph" presetSubtype="0" repeatCount="indefinite" fill="hold" grpId="0" nodeType="withEffect">
                                  <p:stCondLst>
                                    <p:cond delay="0"/>
                                  </p:stCondLst>
                                  <p:childTnLst>
                                    <p:animRot by="-21600000">
                                      <p:cBhvr>
                                        <p:cTn id="96" dur="7300" fill="hold"/>
                                        <p:tgtEl>
                                          <p:spTgt spid="214"/>
                                        </p:tgtEl>
                                        <p:attrNameLst>
                                          <p:attrName>r</p:attrName>
                                        </p:attrNameLst>
                                      </p:cBhvr>
                                    </p:animRot>
                                  </p:childTnLst>
                                </p:cTn>
                              </p:par>
                              <p:par>
                                <p:cTn id="97" presetID="49" presetClass="entr" presetSubtype="0" decel="100000" fill="hold" grpId="1" nodeType="withEffect">
                                  <p:stCondLst>
                                    <p:cond delay="0"/>
                                  </p:stCondLst>
                                  <p:childTnLst>
                                    <p:set>
                                      <p:cBhvr>
                                        <p:cTn id="98" dur="1" fill="hold">
                                          <p:stCondLst>
                                            <p:cond delay="0"/>
                                          </p:stCondLst>
                                        </p:cTn>
                                        <p:tgtEl>
                                          <p:spTgt spid="212"/>
                                        </p:tgtEl>
                                        <p:attrNameLst>
                                          <p:attrName>style.visibility</p:attrName>
                                        </p:attrNameLst>
                                      </p:cBhvr>
                                      <p:to>
                                        <p:strVal val="visible"/>
                                      </p:to>
                                    </p:set>
                                    <p:anim calcmode="lin" valueType="num">
                                      <p:cBhvr>
                                        <p:cTn id="99" dur="500" fill="hold"/>
                                        <p:tgtEl>
                                          <p:spTgt spid="212"/>
                                        </p:tgtEl>
                                        <p:attrNameLst>
                                          <p:attrName>ppt_w</p:attrName>
                                        </p:attrNameLst>
                                      </p:cBhvr>
                                      <p:tavLst>
                                        <p:tav tm="0">
                                          <p:val>
                                            <p:fltVal val="0"/>
                                          </p:val>
                                        </p:tav>
                                        <p:tav tm="100000">
                                          <p:val>
                                            <p:strVal val="#ppt_w"/>
                                          </p:val>
                                        </p:tav>
                                      </p:tavLst>
                                    </p:anim>
                                    <p:anim calcmode="lin" valueType="num">
                                      <p:cBhvr>
                                        <p:cTn id="100" dur="500" fill="hold"/>
                                        <p:tgtEl>
                                          <p:spTgt spid="212"/>
                                        </p:tgtEl>
                                        <p:attrNameLst>
                                          <p:attrName>ppt_h</p:attrName>
                                        </p:attrNameLst>
                                      </p:cBhvr>
                                      <p:tavLst>
                                        <p:tav tm="0">
                                          <p:val>
                                            <p:fltVal val="0"/>
                                          </p:val>
                                        </p:tav>
                                        <p:tav tm="100000">
                                          <p:val>
                                            <p:strVal val="#ppt_h"/>
                                          </p:val>
                                        </p:tav>
                                      </p:tavLst>
                                    </p:anim>
                                    <p:anim calcmode="lin" valueType="num">
                                      <p:cBhvr>
                                        <p:cTn id="101" dur="500" fill="hold"/>
                                        <p:tgtEl>
                                          <p:spTgt spid="212"/>
                                        </p:tgtEl>
                                        <p:attrNameLst>
                                          <p:attrName>style.rotation</p:attrName>
                                        </p:attrNameLst>
                                      </p:cBhvr>
                                      <p:tavLst>
                                        <p:tav tm="0">
                                          <p:val>
                                            <p:fltVal val="360"/>
                                          </p:val>
                                        </p:tav>
                                        <p:tav tm="100000">
                                          <p:val>
                                            <p:fltVal val="0"/>
                                          </p:val>
                                        </p:tav>
                                      </p:tavLst>
                                    </p:anim>
                                    <p:animEffect transition="in" filter="fade">
                                      <p:cBhvr>
                                        <p:cTn id="102" dur="500"/>
                                        <p:tgtEl>
                                          <p:spTgt spid="212"/>
                                        </p:tgtEl>
                                      </p:cBhvr>
                                    </p:animEffect>
                                  </p:childTnLst>
                                </p:cTn>
                              </p:par>
                              <p:par>
                                <p:cTn id="103" presetID="8" presetClass="emph" presetSubtype="0" repeatCount="indefinite" fill="hold" grpId="0" nodeType="withEffect">
                                  <p:stCondLst>
                                    <p:cond delay="0"/>
                                  </p:stCondLst>
                                  <p:childTnLst>
                                    <p:animRot by="21600000">
                                      <p:cBhvr>
                                        <p:cTn id="104" dur="6200" fill="hold"/>
                                        <p:tgtEl>
                                          <p:spTgt spid="212"/>
                                        </p:tgtEl>
                                        <p:attrNameLst>
                                          <p:attrName>r</p:attrName>
                                        </p:attrNameLst>
                                      </p:cBhvr>
                                    </p:animRot>
                                  </p:childTnLst>
                                </p:cTn>
                              </p:par>
                              <p:par>
                                <p:cTn id="105" presetID="2" presetClass="entr" presetSubtype="4" decel="100000" fill="hold" nodeType="withEffect">
                                  <p:stCondLst>
                                    <p:cond delay="1600"/>
                                  </p:stCondLst>
                                  <p:childTnLst>
                                    <p:set>
                                      <p:cBhvr>
                                        <p:cTn id="106" dur="1" fill="hold">
                                          <p:stCondLst>
                                            <p:cond delay="0"/>
                                          </p:stCondLst>
                                        </p:cTn>
                                        <p:tgtEl>
                                          <p:spTgt spid="217"/>
                                        </p:tgtEl>
                                        <p:attrNameLst>
                                          <p:attrName>style.visibility</p:attrName>
                                        </p:attrNameLst>
                                      </p:cBhvr>
                                      <p:to>
                                        <p:strVal val="visible"/>
                                      </p:to>
                                    </p:set>
                                    <p:anim calcmode="lin" valueType="num">
                                      <p:cBhvr additive="base">
                                        <p:cTn id="107" dur="1000" fill="hold"/>
                                        <p:tgtEl>
                                          <p:spTgt spid="217"/>
                                        </p:tgtEl>
                                        <p:attrNameLst>
                                          <p:attrName>ppt_x</p:attrName>
                                        </p:attrNameLst>
                                      </p:cBhvr>
                                      <p:tavLst>
                                        <p:tav tm="0">
                                          <p:val>
                                            <p:strVal val="#ppt_x"/>
                                          </p:val>
                                        </p:tav>
                                        <p:tav tm="100000">
                                          <p:val>
                                            <p:strVal val="#ppt_x"/>
                                          </p:val>
                                        </p:tav>
                                      </p:tavLst>
                                    </p:anim>
                                    <p:anim calcmode="lin" valueType="num">
                                      <p:cBhvr additive="base">
                                        <p:cTn id="108" dur="1000" fill="hold"/>
                                        <p:tgtEl>
                                          <p:spTgt spid="217"/>
                                        </p:tgtEl>
                                        <p:attrNameLst>
                                          <p:attrName>ppt_y</p:attrName>
                                        </p:attrNameLst>
                                      </p:cBhvr>
                                      <p:tavLst>
                                        <p:tav tm="0">
                                          <p:val>
                                            <p:strVal val="1+#ppt_h/2"/>
                                          </p:val>
                                        </p:tav>
                                        <p:tav tm="100000">
                                          <p:val>
                                            <p:strVal val="#ppt_y"/>
                                          </p:val>
                                        </p:tav>
                                      </p:tavLst>
                                    </p:anim>
                                  </p:childTnLst>
                                </p:cTn>
                              </p:par>
                              <p:par>
                                <p:cTn id="109" presetID="2" presetClass="entr" presetSubtype="4" decel="100000" fill="hold" nodeType="withEffect">
                                  <p:stCondLst>
                                    <p:cond delay="2300"/>
                                  </p:stCondLst>
                                  <p:childTnLst>
                                    <p:set>
                                      <p:cBhvr>
                                        <p:cTn id="110" dur="1" fill="hold">
                                          <p:stCondLst>
                                            <p:cond delay="0"/>
                                          </p:stCondLst>
                                        </p:cTn>
                                        <p:tgtEl>
                                          <p:spTgt spid="260"/>
                                        </p:tgtEl>
                                        <p:attrNameLst>
                                          <p:attrName>style.visibility</p:attrName>
                                        </p:attrNameLst>
                                      </p:cBhvr>
                                      <p:to>
                                        <p:strVal val="visible"/>
                                      </p:to>
                                    </p:set>
                                    <p:anim calcmode="lin" valueType="num">
                                      <p:cBhvr additive="base">
                                        <p:cTn id="111" dur="1000" fill="hold"/>
                                        <p:tgtEl>
                                          <p:spTgt spid="260"/>
                                        </p:tgtEl>
                                        <p:attrNameLst>
                                          <p:attrName>ppt_x</p:attrName>
                                        </p:attrNameLst>
                                      </p:cBhvr>
                                      <p:tavLst>
                                        <p:tav tm="0">
                                          <p:val>
                                            <p:strVal val="#ppt_x"/>
                                          </p:val>
                                        </p:tav>
                                        <p:tav tm="100000">
                                          <p:val>
                                            <p:strVal val="#ppt_x"/>
                                          </p:val>
                                        </p:tav>
                                      </p:tavLst>
                                    </p:anim>
                                    <p:anim calcmode="lin" valueType="num">
                                      <p:cBhvr additive="base">
                                        <p:cTn id="112" dur="1000" fill="hold"/>
                                        <p:tgtEl>
                                          <p:spTgt spid="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P spid="212" grpId="1" animBg="1"/>
      <p:bldP spid="213" grpId="0" animBg="1"/>
      <p:bldP spid="213" grpId="1" animBg="1"/>
      <p:bldP spid="214" grpId="0" animBg="1"/>
      <p:bldP spid="2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F4A"/>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7A2CDE17-A5AF-4BB1-90DD-588C519860EE}"/>
              </a:ext>
            </a:extLst>
          </p:cNvPr>
          <p:cNvGrpSpPr/>
          <p:nvPr/>
        </p:nvGrpSpPr>
        <p:grpSpPr>
          <a:xfrm>
            <a:off x="2865621" y="1004565"/>
            <a:ext cx="1805856" cy="485266"/>
            <a:chOff x="2239043" y="6372671"/>
            <a:chExt cx="3612185" cy="970659"/>
          </a:xfrm>
        </p:grpSpPr>
        <p:grpSp>
          <p:nvGrpSpPr>
            <p:cNvPr id="19" name="Group 18">
              <a:extLst>
                <a:ext uri="{FF2B5EF4-FFF2-40B4-BE49-F238E27FC236}">
                  <a16:creationId xmlns:a16="http://schemas.microsoft.com/office/drawing/2014/main" id="{A0998AD0-3EFC-4D8D-9086-E5578662AF02}"/>
                </a:ext>
              </a:extLst>
            </p:cNvPr>
            <p:cNvGrpSpPr/>
            <p:nvPr/>
          </p:nvGrpSpPr>
          <p:grpSpPr>
            <a:xfrm>
              <a:off x="2239043" y="6372671"/>
              <a:ext cx="3612185" cy="970659"/>
              <a:chOff x="2239043" y="6465311"/>
              <a:chExt cx="2922685" cy="785378"/>
            </a:xfrm>
          </p:grpSpPr>
          <p:sp>
            <p:nvSpPr>
              <p:cNvPr id="13" name="Rectangle: Rounded Corners 12">
                <a:extLst>
                  <a:ext uri="{FF2B5EF4-FFF2-40B4-BE49-F238E27FC236}">
                    <a16:creationId xmlns:a16="http://schemas.microsoft.com/office/drawing/2014/main" id="{9F5834DA-ADD5-4B4C-9CC2-E1B0458E20BF}"/>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79D614F9-C1D0-4029-8A6A-DEF157AB48E7}"/>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 name="Oval 15">
                <a:extLst>
                  <a:ext uri="{FF2B5EF4-FFF2-40B4-BE49-F238E27FC236}">
                    <a16:creationId xmlns:a16="http://schemas.microsoft.com/office/drawing/2014/main" id="{AD30AC45-19F3-41BE-BC72-7E995D08806E}"/>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 name="TextBox 17">
              <a:extLst>
                <a:ext uri="{FF2B5EF4-FFF2-40B4-BE49-F238E27FC236}">
                  <a16:creationId xmlns:a16="http://schemas.microsoft.com/office/drawing/2014/main" id="{1738D1DA-2715-46AD-8B21-BCD016F1A15D}"/>
                </a:ext>
              </a:extLst>
            </p:cNvPr>
            <p:cNvSpPr txBox="1"/>
            <p:nvPr/>
          </p:nvSpPr>
          <p:spPr>
            <a:xfrm>
              <a:off x="2885704" y="6580964"/>
              <a:ext cx="2318888"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Training Data</a:t>
              </a:r>
              <a:endParaRPr kumimoji="0" lang="en-US" sz="900" b="0" i="0" u="none" strike="noStrike" kern="1200" cap="none" spc="0" normalizeH="0" baseline="0" noProof="0" dirty="0">
                <a:ln>
                  <a:noFill/>
                </a:ln>
                <a:solidFill>
                  <a:srgbClr val="3BC8F1"/>
                </a:solidFill>
                <a:effectLst/>
                <a:uLnTx/>
                <a:uFillTx/>
                <a:latin typeface="Century Gothic"/>
                <a:ea typeface="+mn-ea"/>
                <a:cs typeface="+mn-cs"/>
              </a:endParaRPr>
            </a:p>
          </p:txBody>
        </p:sp>
      </p:grpSp>
      <p:grpSp>
        <p:nvGrpSpPr>
          <p:cNvPr id="46" name="Group 45">
            <a:extLst>
              <a:ext uri="{FF2B5EF4-FFF2-40B4-BE49-F238E27FC236}">
                <a16:creationId xmlns:a16="http://schemas.microsoft.com/office/drawing/2014/main" id="{2A06D2F5-9B21-4E08-9E6A-863E1B9EEAF7}"/>
              </a:ext>
            </a:extLst>
          </p:cNvPr>
          <p:cNvGrpSpPr/>
          <p:nvPr/>
        </p:nvGrpSpPr>
        <p:grpSpPr>
          <a:xfrm>
            <a:off x="3812195" y="296339"/>
            <a:ext cx="4625309" cy="4938735"/>
            <a:chOff x="-508987" y="4956032"/>
            <a:chExt cx="9251824" cy="9878754"/>
          </a:xfrm>
        </p:grpSpPr>
        <p:grpSp>
          <p:nvGrpSpPr>
            <p:cNvPr id="47" name="Group 46">
              <a:extLst>
                <a:ext uri="{FF2B5EF4-FFF2-40B4-BE49-F238E27FC236}">
                  <a16:creationId xmlns:a16="http://schemas.microsoft.com/office/drawing/2014/main" id="{0B26FD37-57FA-4064-AAA1-F3F88B17ECEF}"/>
                </a:ext>
              </a:extLst>
            </p:cNvPr>
            <p:cNvGrpSpPr/>
            <p:nvPr/>
          </p:nvGrpSpPr>
          <p:grpSpPr>
            <a:xfrm>
              <a:off x="2239043" y="6372670"/>
              <a:ext cx="3612185" cy="970658"/>
              <a:chOff x="2239043" y="6465311"/>
              <a:chExt cx="2922685" cy="785378"/>
            </a:xfrm>
          </p:grpSpPr>
          <p:sp>
            <p:nvSpPr>
              <p:cNvPr id="49" name="Rectangle: Rounded Corners 48">
                <a:extLst>
                  <a:ext uri="{FF2B5EF4-FFF2-40B4-BE49-F238E27FC236}">
                    <a16:creationId xmlns:a16="http://schemas.microsoft.com/office/drawing/2014/main" id="{A146F9DD-BFC7-4E65-B414-E239E09F20B4}"/>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0" name="Oval 49">
                <a:extLst>
                  <a:ext uri="{FF2B5EF4-FFF2-40B4-BE49-F238E27FC236}">
                    <a16:creationId xmlns:a16="http://schemas.microsoft.com/office/drawing/2014/main" id="{B1ECBFA0-2617-4DCD-941C-EF3F1FAA3A6E}"/>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51" name="Oval 50">
                <a:extLst>
                  <a:ext uri="{FF2B5EF4-FFF2-40B4-BE49-F238E27FC236}">
                    <a16:creationId xmlns:a16="http://schemas.microsoft.com/office/drawing/2014/main" id="{873D91E2-2DE7-4870-8222-0AA8C1309FD9}"/>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48" name="TextBox 47">
              <a:extLst>
                <a:ext uri="{FF2B5EF4-FFF2-40B4-BE49-F238E27FC236}">
                  <a16:creationId xmlns:a16="http://schemas.microsoft.com/office/drawing/2014/main" id="{F1E3CBC3-8CD6-4615-B6F3-DD4A77C6652C}"/>
                </a:ext>
              </a:extLst>
            </p:cNvPr>
            <p:cNvSpPr txBox="1"/>
            <p:nvPr/>
          </p:nvSpPr>
          <p:spPr>
            <a:xfrm>
              <a:off x="2698129" y="6580963"/>
              <a:ext cx="2694039"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Active Learning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8" name="TextBox 297">
              <a:extLst>
                <a:ext uri="{FF2B5EF4-FFF2-40B4-BE49-F238E27FC236}">
                  <a16:creationId xmlns:a16="http://schemas.microsoft.com/office/drawing/2014/main" id="{6F638AEB-5508-472D-9B77-800098F22F9E}"/>
                </a:ext>
              </a:extLst>
            </p:cNvPr>
            <p:cNvSpPr txBox="1"/>
            <p:nvPr/>
          </p:nvSpPr>
          <p:spPr>
            <a:xfrm>
              <a:off x="-494005" y="6412457"/>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299" name="TextBox 298">
              <a:extLst>
                <a:ext uri="{FF2B5EF4-FFF2-40B4-BE49-F238E27FC236}">
                  <a16:creationId xmlns:a16="http://schemas.microsoft.com/office/drawing/2014/main" id="{F88337AE-64B6-4DEC-AD28-98D1FFD151A3}"/>
                </a:ext>
              </a:extLst>
            </p:cNvPr>
            <p:cNvSpPr txBox="1"/>
            <p:nvPr/>
          </p:nvSpPr>
          <p:spPr>
            <a:xfrm>
              <a:off x="8373329" y="6372738"/>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1" name="TextBox 300">
              <a:extLst>
                <a:ext uri="{FF2B5EF4-FFF2-40B4-BE49-F238E27FC236}">
                  <a16:creationId xmlns:a16="http://schemas.microsoft.com/office/drawing/2014/main" id="{0CB69F0A-88B7-4BB7-A4B3-E80853BB6FD9}"/>
                </a:ext>
              </a:extLst>
            </p:cNvPr>
            <p:cNvSpPr txBox="1"/>
            <p:nvPr/>
          </p:nvSpPr>
          <p:spPr>
            <a:xfrm>
              <a:off x="-508987" y="7347487"/>
              <a:ext cx="369508" cy="43094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Century Gothic"/>
                <a:ea typeface="+mn-ea"/>
                <a:cs typeface="+mn-cs"/>
              </a:endParaRPr>
            </a:p>
          </p:txBody>
        </p:sp>
        <p:sp>
          <p:nvSpPr>
            <p:cNvPr id="303" name="TextBox 302">
              <a:extLst>
                <a:ext uri="{FF2B5EF4-FFF2-40B4-BE49-F238E27FC236}">
                  <a16:creationId xmlns:a16="http://schemas.microsoft.com/office/drawing/2014/main" id="{2120EED7-0778-491C-BD96-7D95B2AC3CB8}"/>
                </a:ext>
              </a:extLst>
            </p:cNvPr>
            <p:cNvSpPr txBox="1"/>
            <p:nvPr/>
          </p:nvSpPr>
          <p:spPr>
            <a:xfrm>
              <a:off x="3761730" y="4956032"/>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sp>
          <p:nvSpPr>
            <p:cNvPr id="304" name="TextBox 303">
              <a:extLst>
                <a:ext uri="{FF2B5EF4-FFF2-40B4-BE49-F238E27FC236}">
                  <a16:creationId xmlns:a16="http://schemas.microsoft.com/office/drawing/2014/main" id="{F8EC60EA-29BB-4BB8-AC8B-B4DE22AF740F}"/>
                </a:ext>
              </a:extLst>
            </p:cNvPr>
            <p:cNvSpPr txBox="1"/>
            <p:nvPr/>
          </p:nvSpPr>
          <p:spPr>
            <a:xfrm>
              <a:off x="3839568" y="9308998"/>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sp>
          <p:nvSpPr>
            <p:cNvPr id="305" name="TextBox 304">
              <a:extLst>
                <a:ext uri="{FF2B5EF4-FFF2-40B4-BE49-F238E27FC236}">
                  <a16:creationId xmlns:a16="http://schemas.microsoft.com/office/drawing/2014/main" id="{EA5D724A-6933-4AA5-8FD0-C705C5AC3EF7}"/>
                </a:ext>
              </a:extLst>
            </p:cNvPr>
            <p:cNvSpPr txBox="1"/>
            <p:nvPr/>
          </p:nvSpPr>
          <p:spPr>
            <a:xfrm>
              <a:off x="3921333" y="14096026"/>
              <a:ext cx="369510" cy="73876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1" name="Group 160">
            <a:extLst>
              <a:ext uri="{FF2B5EF4-FFF2-40B4-BE49-F238E27FC236}">
                <a16:creationId xmlns:a16="http://schemas.microsoft.com/office/drawing/2014/main" id="{FBD09469-55B7-41A8-97BD-91FC77999DF9}"/>
              </a:ext>
            </a:extLst>
          </p:cNvPr>
          <p:cNvGrpSpPr/>
          <p:nvPr/>
        </p:nvGrpSpPr>
        <p:grpSpPr>
          <a:xfrm>
            <a:off x="5189381" y="296339"/>
            <a:ext cx="1805857" cy="485266"/>
            <a:chOff x="2239043" y="6372671"/>
            <a:chExt cx="3612185" cy="970659"/>
          </a:xfrm>
        </p:grpSpPr>
        <p:grpSp>
          <p:nvGrpSpPr>
            <p:cNvPr id="162" name="Group 161">
              <a:extLst>
                <a:ext uri="{FF2B5EF4-FFF2-40B4-BE49-F238E27FC236}">
                  <a16:creationId xmlns:a16="http://schemas.microsoft.com/office/drawing/2014/main" id="{D9B81D21-68DB-476D-BDB6-A0ABEE130753}"/>
                </a:ext>
              </a:extLst>
            </p:cNvPr>
            <p:cNvGrpSpPr/>
            <p:nvPr/>
          </p:nvGrpSpPr>
          <p:grpSpPr>
            <a:xfrm>
              <a:off x="2239043" y="6372671"/>
              <a:ext cx="3612185" cy="970659"/>
              <a:chOff x="2239043" y="6465311"/>
              <a:chExt cx="2922685" cy="785378"/>
            </a:xfrm>
          </p:grpSpPr>
          <p:sp>
            <p:nvSpPr>
              <p:cNvPr id="164" name="Rectangle: Rounded Corners 163">
                <a:extLst>
                  <a:ext uri="{FF2B5EF4-FFF2-40B4-BE49-F238E27FC236}">
                    <a16:creationId xmlns:a16="http://schemas.microsoft.com/office/drawing/2014/main" id="{AD602D5F-3634-4865-BC22-CA3C7CDEA422}"/>
                  </a:ext>
                </a:extLst>
              </p:cNvPr>
              <p:cNvSpPr/>
              <p:nvPr/>
            </p:nvSpPr>
            <p:spPr>
              <a:xfrm>
                <a:off x="2313875" y="6465311"/>
                <a:ext cx="2773020" cy="785378"/>
              </a:xfrm>
              <a:prstGeom prst="roundRect">
                <a:avLst>
                  <a:gd name="adj" fmla="val 783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5" name="Oval 164">
                <a:extLst>
                  <a:ext uri="{FF2B5EF4-FFF2-40B4-BE49-F238E27FC236}">
                    <a16:creationId xmlns:a16="http://schemas.microsoft.com/office/drawing/2014/main" id="{75D857B0-E675-4F69-95AC-52B7AEBCFD04}"/>
                  </a:ext>
                </a:extLst>
              </p:cNvPr>
              <p:cNvSpPr/>
              <p:nvPr/>
            </p:nvSpPr>
            <p:spPr>
              <a:xfrm>
                <a:off x="223904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66" name="Oval 165">
                <a:extLst>
                  <a:ext uri="{FF2B5EF4-FFF2-40B4-BE49-F238E27FC236}">
                    <a16:creationId xmlns:a16="http://schemas.microsoft.com/office/drawing/2014/main" id="{B7E3C652-2FB5-4433-AF93-AFB8BB604A3A}"/>
                  </a:ext>
                </a:extLst>
              </p:cNvPr>
              <p:cNvSpPr/>
              <p:nvPr/>
            </p:nvSpPr>
            <p:spPr>
              <a:xfrm>
                <a:off x="5012063" y="6783168"/>
                <a:ext cx="149665" cy="149665"/>
              </a:xfrm>
              <a:prstGeom prst="ellipse">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3" name="TextBox 162">
              <a:extLst>
                <a:ext uri="{FF2B5EF4-FFF2-40B4-BE49-F238E27FC236}">
                  <a16:creationId xmlns:a16="http://schemas.microsoft.com/office/drawing/2014/main" id="{B8B7E189-5DF6-417E-8021-90009C90AF9C}"/>
                </a:ext>
              </a:extLst>
            </p:cNvPr>
            <p:cNvSpPr txBox="1"/>
            <p:nvPr/>
          </p:nvSpPr>
          <p:spPr>
            <a:xfrm>
              <a:off x="2468877" y="6580964"/>
              <a:ext cx="315255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Import The Dataset</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67" name="Group 166">
            <a:extLst>
              <a:ext uri="{FF2B5EF4-FFF2-40B4-BE49-F238E27FC236}">
                <a16:creationId xmlns:a16="http://schemas.microsoft.com/office/drawing/2014/main" id="{BAF8B98D-B9ED-4077-AC71-F67552F9E139}"/>
              </a:ext>
            </a:extLst>
          </p:cNvPr>
          <p:cNvGrpSpPr/>
          <p:nvPr/>
        </p:nvGrpSpPr>
        <p:grpSpPr>
          <a:xfrm>
            <a:off x="4745275" y="2344876"/>
            <a:ext cx="2781497" cy="957565"/>
            <a:chOff x="2167452" y="6217941"/>
            <a:chExt cx="3755364" cy="1292831"/>
          </a:xfrm>
        </p:grpSpPr>
        <p:grpSp>
          <p:nvGrpSpPr>
            <p:cNvPr id="168" name="Group 167">
              <a:extLst>
                <a:ext uri="{FF2B5EF4-FFF2-40B4-BE49-F238E27FC236}">
                  <a16:creationId xmlns:a16="http://schemas.microsoft.com/office/drawing/2014/main" id="{2993CEA3-739B-4EFF-AC0B-C4821D38702C}"/>
                </a:ext>
              </a:extLst>
            </p:cNvPr>
            <p:cNvGrpSpPr/>
            <p:nvPr/>
          </p:nvGrpSpPr>
          <p:grpSpPr>
            <a:xfrm>
              <a:off x="2239043" y="6372671"/>
              <a:ext cx="3612185" cy="970659"/>
              <a:chOff x="2239043" y="6465311"/>
              <a:chExt cx="2922685" cy="785378"/>
            </a:xfrm>
          </p:grpSpPr>
          <p:sp>
            <p:nvSpPr>
              <p:cNvPr id="170" name="Rectangle: Rounded Corners 169">
                <a:extLst>
                  <a:ext uri="{FF2B5EF4-FFF2-40B4-BE49-F238E27FC236}">
                    <a16:creationId xmlns:a16="http://schemas.microsoft.com/office/drawing/2014/main" id="{F590EE23-F1D2-4E04-A3FF-41EC0CFE2E74}"/>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1" name="Oval 170">
                <a:extLst>
                  <a:ext uri="{FF2B5EF4-FFF2-40B4-BE49-F238E27FC236}">
                    <a16:creationId xmlns:a16="http://schemas.microsoft.com/office/drawing/2014/main" id="{F73A6D24-151A-4762-9BAD-FCBF49ACE640}"/>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2" name="Oval 171">
                <a:extLst>
                  <a:ext uri="{FF2B5EF4-FFF2-40B4-BE49-F238E27FC236}">
                    <a16:creationId xmlns:a16="http://schemas.microsoft.com/office/drawing/2014/main" id="{1F3A8E6A-0F51-4D90-BAF7-CDD356AB1BA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9" name="TextBox 168">
              <a:extLst>
                <a:ext uri="{FF2B5EF4-FFF2-40B4-BE49-F238E27FC236}">
                  <a16:creationId xmlns:a16="http://schemas.microsoft.com/office/drawing/2014/main" id="{B7D32A63-0762-4962-9FB8-FA2F619DC1F5}"/>
                </a:ext>
              </a:extLst>
            </p:cNvPr>
            <p:cNvSpPr txBox="1"/>
            <p:nvPr/>
          </p:nvSpPr>
          <p:spPr>
            <a:xfrm>
              <a:off x="2167452" y="6217941"/>
              <a:ext cx="3755364" cy="1292831"/>
            </a:xfrm>
            <a:prstGeom prst="rect">
              <a:avLst/>
            </a:prstGeom>
            <a:noFill/>
          </p:spPr>
          <p:txBody>
            <a:bodyPr wrap="square" rtlCol="0" anchor="ctr">
              <a:spAutoFit/>
            </a:bodyPr>
            <a:lstStyle/>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Tokenization</a:t>
              </a:r>
            </a:p>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err="1">
                  <a:ln>
                    <a:noFill/>
                  </a:ln>
                  <a:solidFill>
                    <a:srgbClr val="FFFFFF"/>
                  </a:solidFill>
                  <a:effectLst/>
                  <a:uLnTx/>
                  <a:uFillTx/>
                  <a:latin typeface="Century Gothic"/>
                  <a:ea typeface="+mn-ea"/>
                  <a:cs typeface="+mn-cs"/>
                </a:rPr>
                <a:t>Stopwords</a:t>
              </a:r>
              <a:r>
                <a:rPr kumimoji="0" lang="en-US" sz="1200" b="1" i="0" u="none" strike="noStrike" kern="1200" cap="none" spc="0" normalizeH="0" baseline="0" noProof="0" dirty="0">
                  <a:ln>
                    <a:noFill/>
                  </a:ln>
                  <a:solidFill>
                    <a:srgbClr val="FFFFFF"/>
                  </a:solidFill>
                  <a:effectLst/>
                  <a:uLnTx/>
                  <a:uFillTx/>
                  <a:latin typeface="Century Gothic"/>
                  <a:ea typeface="+mn-ea"/>
                  <a:cs typeface="+mn-cs"/>
                </a:rPr>
                <a:t> Removal</a:t>
              </a:r>
            </a:p>
            <a:p>
              <a:pPr marL="228600" marR="0" lvl="0" indent="-228600" algn="ctr" defTabSz="228554" rtl="0" eaLnBrk="1" fontAlgn="auto" latinLnBrk="0" hangingPunct="1">
                <a:lnSpc>
                  <a:spcPct val="100000"/>
                </a:lnSpc>
                <a:spcBef>
                  <a:spcPts val="0"/>
                </a:spcBef>
                <a:spcAft>
                  <a:spcPts val="0"/>
                </a:spcAft>
                <a:buClrTx/>
                <a:buSzTx/>
                <a:buFontTx/>
                <a:buAutoNum type="arabicPeriod"/>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POS Tagging</a:t>
              </a:r>
            </a:p>
          </p:txBody>
        </p:sp>
      </p:grpSp>
      <p:grpSp>
        <p:nvGrpSpPr>
          <p:cNvPr id="173" name="Group 172">
            <a:extLst>
              <a:ext uri="{FF2B5EF4-FFF2-40B4-BE49-F238E27FC236}">
                <a16:creationId xmlns:a16="http://schemas.microsoft.com/office/drawing/2014/main" id="{C105607C-A982-4002-A4FE-3DC7F4E97188}"/>
              </a:ext>
            </a:extLst>
          </p:cNvPr>
          <p:cNvGrpSpPr/>
          <p:nvPr/>
        </p:nvGrpSpPr>
        <p:grpSpPr>
          <a:xfrm>
            <a:off x="5181265" y="1731134"/>
            <a:ext cx="1805856" cy="485266"/>
            <a:chOff x="2239043" y="6372671"/>
            <a:chExt cx="3612185" cy="970659"/>
          </a:xfrm>
        </p:grpSpPr>
        <p:grpSp>
          <p:nvGrpSpPr>
            <p:cNvPr id="174" name="Group 173">
              <a:extLst>
                <a:ext uri="{FF2B5EF4-FFF2-40B4-BE49-F238E27FC236}">
                  <a16:creationId xmlns:a16="http://schemas.microsoft.com/office/drawing/2014/main" id="{3EA6D7FD-9801-49D8-B26E-EFCA1A2EA0CC}"/>
                </a:ext>
              </a:extLst>
            </p:cNvPr>
            <p:cNvGrpSpPr/>
            <p:nvPr/>
          </p:nvGrpSpPr>
          <p:grpSpPr>
            <a:xfrm>
              <a:off x="2239043" y="6372671"/>
              <a:ext cx="3612185" cy="970659"/>
              <a:chOff x="2239043" y="6465311"/>
              <a:chExt cx="2922685" cy="785378"/>
            </a:xfrm>
          </p:grpSpPr>
          <p:sp>
            <p:nvSpPr>
              <p:cNvPr id="176" name="Rectangle: Rounded Corners 175">
                <a:extLst>
                  <a:ext uri="{FF2B5EF4-FFF2-40B4-BE49-F238E27FC236}">
                    <a16:creationId xmlns:a16="http://schemas.microsoft.com/office/drawing/2014/main" id="{4106F51F-25D2-42EB-9E4F-682CE1BE59D3}"/>
                  </a:ext>
                </a:extLst>
              </p:cNvPr>
              <p:cNvSpPr/>
              <p:nvPr/>
            </p:nvSpPr>
            <p:spPr>
              <a:xfrm>
                <a:off x="2313875" y="6465311"/>
                <a:ext cx="2773020" cy="785378"/>
              </a:xfrm>
              <a:prstGeom prst="roundRect">
                <a:avLst>
                  <a:gd name="adj" fmla="val 783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7" name="Oval 176">
                <a:extLst>
                  <a:ext uri="{FF2B5EF4-FFF2-40B4-BE49-F238E27FC236}">
                    <a16:creationId xmlns:a16="http://schemas.microsoft.com/office/drawing/2014/main" id="{C320250A-B65B-4882-B642-C99DFF4BF1D8}"/>
                  </a:ext>
                </a:extLst>
              </p:cNvPr>
              <p:cNvSpPr/>
              <p:nvPr/>
            </p:nvSpPr>
            <p:spPr>
              <a:xfrm>
                <a:off x="223904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178" name="Oval 177">
                <a:extLst>
                  <a:ext uri="{FF2B5EF4-FFF2-40B4-BE49-F238E27FC236}">
                    <a16:creationId xmlns:a16="http://schemas.microsoft.com/office/drawing/2014/main" id="{70480162-5761-409D-9789-34B808FD26B0}"/>
                  </a:ext>
                </a:extLst>
              </p:cNvPr>
              <p:cNvSpPr/>
              <p:nvPr/>
            </p:nvSpPr>
            <p:spPr>
              <a:xfrm>
                <a:off x="5012063" y="6783168"/>
                <a:ext cx="149665" cy="149665"/>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5" name="TextBox 174">
              <a:extLst>
                <a:ext uri="{FF2B5EF4-FFF2-40B4-BE49-F238E27FC236}">
                  <a16:creationId xmlns:a16="http://schemas.microsoft.com/office/drawing/2014/main" id="{EB2FF375-06A6-4333-98DE-21C8FD2EA598}"/>
                </a:ext>
              </a:extLst>
            </p:cNvPr>
            <p:cNvSpPr txBox="1"/>
            <p:nvPr/>
          </p:nvSpPr>
          <p:spPr>
            <a:xfrm>
              <a:off x="2816773" y="6580964"/>
              <a:ext cx="2456764"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Preprocessing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197" name="Group 196">
            <a:extLst>
              <a:ext uri="{FF2B5EF4-FFF2-40B4-BE49-F238E27FC236}">
                <a16:creationId xmlns:a16="http://schemas.microsoft.com/office/drawing/2014/main" id="{4FBBC001-5290-4800-BC01-71EDED619D0E}"/>
              </a:ext>
            </a:extLst>
          </p:cNvPr>
          <p:cNvGrpSpPr/>
          <p:nvPr/>
        </p:nvGrpSpPr>
        <p:grpSpPr>
          <a:xfrm>
            <a:off x="5162276" y="5024975"/>
            <a:ext cx="1805857" cy="485266"/>
            <a:chOff x="2239043" y="6372671"/>
            <a:chExt cx="3612185" cy="970659"/>
          </a:xfrm>
        </p:grpSpPr>
        <p:grpSp>
          <p:nvGrpSpPr>
            <p:cNvPr id="198" name="Group 197">
              <a:extLst>
                <a:ext uri="{FF2B5EF4-FFF2-40B4-BE49-F238E27FC236}">
                  <a16:creationId xmlns:a16="http://schemas.microsoft.com/office/drawing/2014/main" id="{5EF51D93-3598-4C58-B805-EFEAB7458A1E}"/>
                </a:ext>
              </a:extLst>
            </p:cNvPr>
            <p:cNvGrpSpPr/>
            <p:nvPr/>
          </p:nvGrpSpPr>
          <p:grpSpPr>
            <a:xfrm>
              <a:off x="2239043" y="6372671"/>
              <a:ext cx="3612185" cy="970659"/>
              <a:chOff x="2239043" y="6465311"/>
              <a:chExt cx="2922685" cy="785378"/>
            </a:xfrm>
          </p:grpSpPr>
          <p:sp>
            <p:nvSpPr>
              <p:cNvPr id="200" name="Rectangle: Rounded Corners 199">
                <a:extLst>
                  <a:ext uri="{FF2B5EF4-FFF2-40B4-BE49-F238E27FC236}">
                    <a16:creationId xmlns:a16="http://schemas.microsoft.com/office/drawing/2014/main" id="{6D9B8D2D-7FFF-48F7-AA4A-DE695128C6A6}"/>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1" name="Oval 200">
                <a:extLst>
                  <a:ext uri="{FF2B5EF4-FFF2-40B4-BE49-F238E27FC236}">
                    <a16:creationId xmlns:a16="http://schemas.microsoft.com/office/drawing/2014/main" id="{D8D074BC-9616-4D59-8951-FF8AB500CE50}"/>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02" name="Oval 201">
                <a:extLst>
                  <a:ext uri="{FF2B5EF4-FFF2-40B4-BE49-F238E27FC236}">
                    <a16:creationId xmlns:a16="http://schemas.microsoft.com/office/drawing/2014/main" id="{617A4072-DD7E-4778-B0F9-AD244F9FE62D}"/>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9" name="TextBox 198">
              <a:extLst>
                <a:ext uri="{FF2B5EF4-FFF2-40B4-BE49-F238E27FC236}">
                  <a16:creationId xmlns:a16="http://schemas.microsoft.com/office/drawing/2014/main" id="{D2DC2AF9-A093-40FE-9E60-0EC35822DF6F}"/>
                </a:ext>
              </a:extLst>
            </p:cNvPr>
            <p:cNvSpPr txBox="1"/>
            <p:nvPr/>
          </p:nvSpPr>
          <p:spPr>
            <a:xfrm>
              <a:off x="2366266" y="6580964"/>
              <a:ext cx="3357770"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Supervised Learning</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61" name="Group 260">
            <a:extLst>
              <a:ext uri="{FF2B5EF4-FFF2-40B4-BE49-F238E27FC236}">
                <a16:creationId xmlns:a16="http://schemas.microsoft.com/office/drawing/2014/main" id="{0E67982F-407B-4D83-A485-73C70A92C1B8}"/>
              </a:ext>
            </a:extLst>
          </p:cNvPr>
          <p:cNvGrpSpPr/>
          <p:nvPr/>
        </p:nvGrpSpPr>
        <p:grpSpPr>
          <a:xfrm>
            <a:off x="5198343" y="3518656"/>
            <a:ext cx="1805857" cy="485266"/>
            <a:chOff x="2239043" y="6372671"/>
            <a:chExt cx="3612185" cy="970659"/>
          </a:xfrm>
        </p:grpSpPr>
        <p:grpSp>
          <p:nvGrpSpPr>
            <p:cNvPr id="262" name="Group 261">
              <a:extLst>
                <a:ext uri="{FF2B5EF4-FFF2-40B4-BE49-F238E27FC236}">
                  <a16:creationId xmlns:a16="http://schemas.microsoft.com/office/drawing/2014/main" id="{F09F4956-4075-4120-AD14-1BD307105FDF}"/>
                </a:ext>
              </a:extLst>
            </p:cNvPr>
            <p:cNvGrpSpPr/>
            <p:nvPr/>
          </p:nvGrpSpPr>
          <p:grpSpPr>
            <a:xfrm>
              <a:off x="2239043" y="6372671"/>
              <a:ext cx="3612185" cy="970659"/>
              <a:chOff x="2239043" y="6465311"/>
              <a:chExt cx="2922685" cy="785378"/>
            </a:xfrm>
          </p:grpSpPr>
          <p:sp>
            <p:nvSpPr>
              <p:cNvPr id="264" name="Rectangle: Rounded Corners 263">
                <a:extLst>
                  <a:ext uri="{FF2B5EF4-FFF2-40B4-BE49-F238E27FC236}">
                    <a16:creationId xmlns:a16="http://schemas.microsoft.com/office/drawing/2014/main" id="{FEF04892-FC95-4F44-B991-B89188C89F12}"/>
                  </a:ext>
                </a:extLst>
              </p:cNvPr>
              <p:cNvSpPr/>
              <p:nvPr/>
            </p:nvSpPr>
            <p:spPr>
              <a:xfrm>
                <a:off x="2313875" y="6465311"/>
                <a:ext cx="2773020" cy="785378"/>
              </a:xfrm>
              <a:prstGeom prst="roundRect">
                <a:avLst>
                  <a:gd name="adj" fmla="val 783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5" name="Oval 264">
                <a:extLst>
                  <a:ext uri="{FF2B5EF4-FFF2-40B4-BE49-F238E27FC236}">
                    <a16:creationId xmlns:a16="http://schemas.microsoft.com/office/drawing/2014/main" id="{CA20F5EA-0E7B-4453-A7BD-D1EF1BAA3A03}"/>
                  </a:ext>
                </a:extLst>
              </p:cNvPr>
              <p:cNvSpPr/>
              <p:nvPr/>
            </p:nvSpPr>
            <p:spPr>
              <a:xfrm>
                <a:off x="223904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66" name="Oval 265">
                <a:extLst>
                  <a:ext uri="{FF2B5EF4-FFF2-40B4-BE49-F238E27FC236}">
                    <a16:creationId xmlns:a16="http://schemas.microsoft.com/office/drawing/2014/main" id="{A3C14BF1-6B5A-48ED-B7E2-6E306CDCDBE7}"/>
                  </a:ext>
                </a:extLst>
              </p:cNvPr>
              <p:cNvSpPr/>
              <p:nvPr/>
            </p:nvSpPr>
            <p:spPr>
              <a:xfrm>
                <a:off x="5012063" y="6783168"/>
                <a:ext cx="149665" cy="149665"/>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3" name="TextBox 262">
              <a:extLst>
                <a:ext uri="{FF2B5EF4-FFF2-40B4-BE49-F238E27FC236}">
                  <a16:creationId xmlns:a16="http://schemas.microsoft.com/office/drawing/2014/main" id="{C344B9D5-98F3-40BF-B491-3B48D7444C90}"/>
                </a:ext>
              </a:extLst>
            </p:cNvPr>
            <p:cNvSpPr txBox="1"/>
            <p:nvPr/>
          </p:nvSpPr>
          <p:spPr>
            <a:xfrm>
              <a:off x="2363063" y="6580964"/>
              <a:ext cx="336418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Classification Model</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67" name="Group 266">
            <a:extLst>
              <a:ext uri="{FF2B5EF4-FFF2-40B4-BE49-F238E27FC236}">
                <a16:creationId xmlns:a16="http://schemas.microsoft.com/office/drawing/2014/main" id="{829B3281-E23F-47A0-97BB-1CFEFFC49E66}"/>
              </a:ext>
            </a:extLst>
          </p:cNvPr>
          <p:cNvGrpSpPr/>
          <p:nvPr/>
        </p:nvGrpSpPr>
        <p:grpSpPr>
          <a:xfrm>
            <a:off x="5193072" y="4286164"/>
            <a:ext cx="1805857" cy="485266"/>
            <a:chOff x="2239043" y="6372671"/>
            <a:chExt cx="3612185" cy="970659"/>
          </a:xfrm>
        </p:grpSpPr>
        <p:grpSp>
          <p:nvGrpSpPr>
            <p:cNvPr id="268" name="Group 267">
              <a:extLst>
                <a:ext uri="{FF2B5EF4-FFF2-40B4-BE49-F238E27FC236}">
                  <a16:creationId xmlns:a16="http://schemas.microsoft.com/office/drawing/2014/main" id="{EB752511-F310-4D71-854D-D74FE501A6D3}"/>
                </a:ext>
              </a:extLst>
            </p:cNvPr>
            <p:cNvGrpSpPr/>
            <p:nvPr/>
          </p:nvGrpSpPr>
          <p:grpSpPr>
            <a:xfrm>
              <a:off x="2239043" y="6372671"/>
              <a:ext cx="3612185" cy="970659"/>
              <a:chOff x="2239043" y="6465311"/>
              <a:chExt cx="2922685" cy="785378"/>
            </a:xfrm>
          </p:grpSpPr>
          <p:sp>
            <p:nvSpPr>
              <p:cNvPr id="270" name="Rectangle: Rounded Corners 269">
                <a:extLst>
                  <a:ext uri="{FF2B5EF4-FFF2-40B4-BE49-F238E27FC236}">
                    <a16:creationId xmlns:a16="http://schemas.microsoft.com/office/drawing/2014/main" id="{20C110A1-60F9-45EB-BDE0-3F8B0AA9DBB8}"/>
                  </a:ext>
                </a:extLst>
              </p:cNvPr>
              <p:cNvSpPr/>
              <p:nvPr/>
            </p:nvSpPr>
            <p:spPr>
              <a:xfrm>
                <a:off x="2313875" y="6465311"/>
                <a:ext cx="2773020" cy="785378"/>
              </a:xfrm>
              <a:prstGeom prst="roundRect">
                <a:avLst>
                  <a:gd name="adj" fmla="val 783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1" name="Oval 270">
                <a:extLst>
                  <a:ext uri="{FF2B5EF4-FFF2-40B4-BE49-F238E27FC236}">
                    <a16:creationId xmlns:a16="http://schemas.microsoft.com/office/drawing/2014/main" id="{6B625816-A45E-400F-9958-9EBFC15AE54D}"/>
                  </a:ext>
                </a:extLst>
              </p:cNvPr>
              <p:cNvSpPr/>
              <p:nvPr/>
            </p:nvSpPr>
            <p:spPr>
              <a:xfrm>
                <a:off x="223904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2" name="Oval 271">
                <a:extLst>
                  <a:ext uri="{FF2B5EF4-FFF2-40B4-BE49-F238E27FC236}">
                    <a16:creationId xmlns:a16="http://schemas.microsoft.com/office/drawing/2014/main" id="{9FCE99DA-FE6D-4E19-ADAD-9B98887B6B23}"/>
                  </a:ext>
                </a:extLst>
              </p:cNvPr>
              <p:cNvSpPr/>
              <p:nvPr/>
            </p:nvSpPr>
            <p:spPr>
              <a:xfrm>
                <a:off x="5012063" y="6783168"/>
                <a:ext cx="149665" cy="149665"/>
              </a:xfrm>
              <a:prstGeom prst="ellipse">
                <a:avLst/>
              </a:prstGeom>
              <a:solidFill>
                <a:schemeClr val="accent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69" name="TextBox 268">
              <a:extLst>
                <a:ext uri="{FF2B5EF4-FFF2-40B4-BE49-F238E27FC236}">
                  <a16:creationId xmlns:a16="http://schemas.microsoft.com/office/drawing/2014/main" id="{8A1753B0-8340-429F-B69A-E141A9BF1D0F}"/>
                </a:ext>
              </a:extLst>
            </p:cNvPr>
            <p:cNvSpPr txBox="1"/>
            <p:nvPr/>
          </p:nvSpPr>
          <p:spPr>
            <a:xfrm>
              <a:off x="2521778" y="6580964"/>
              <a:ext cx="3046745"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Feature Extraction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grpSp>
        <p:nvGrpSpPr>
          <p:cNvPr id="273" name="Group 272">
            <a:extLst>
              <a:ext uri="{FF2B5EF4-FFF2-40B4-BE49-F238E27FC236}">
                <a16:creationId xmlns:a16="http://schemas.microsoft.com/office/drawing/2014/main" id="{868CE532-3840-41C3-AA85-16BFB69FEE2A}"/>
              </a:ext>
            </a:extLst>
          </p:cNvPr>
          <p:cNvGrpSpPr/>
          <p:nvPr/>
        </p:nvGrpSpPr>
        <p:grpSpPr>
          <a:xfrm>
            <a:off x="7526772" y="1004565"/>
            <a:ext cx="1805857" cy="485266"/>
            <a:chOff x="2239043" y="6372671"/>
            <a:chExt cx="3612185" cy="970659"/>
          </a:xfrm>
        </p:grpSpPr>
        <p:grpSp>
          <p:nvGrpSpPr>
            <p:cNvPr id="274" name="Group 273">
              <a:extLst>
                <a:ext uri="{FF2B5EF4-FFF2-40B4-BE49-F238E27FC236}">
                  <a16:creationId xmlns:a16="http://schemas.microsoft.com/office/drawing/2014/main" id="{375646C0-A21F-42EB-B075-3E5CD39CF378}"/>
                </a:ext>
              </a:extLst>
            </p:cNvPr>
            <p:cNvGrpSpPr/>
            <p:nvPr/>
          </p:nvGrpSpPr>
          <p:grpSpPr>
            <a:xfrm>
              <a:off x="2239043" y="6372671"/>
              <a:ext cx="3612185" cy="970659"/>
              <a:chOff x="2239043" y="6465311"/>
              <a:chExt cx="2922685" cy="785378"/>
            </a:xfrm>
          </p:grpSpPr>
          <p:sp>
            <p:nvSpPr>
              <p:cNvPr id="276" name="Rectangle: Rounded Corners 275">
                <a:extLst>
                  <a:ext uri="{FF2B5EF4-FFF2-40B4-BE49-F238E27FC236}">
                    <a16:creationId xmlns:a16="http://schemas.microsoft.com/office/drawing/2014/main" id="{F30D947A-8304-4654-99F5-E4CF79D649D2}"/>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7" name="Oval 276">
                <a:extLst>
                  <a:ext uri="{FF2B5EF4-FFF2-40B4-BE49-F238E27FC236}">
                    <a16:creationId xmlns:a16="http://schemas.microsoft.com/office/drawing/2014/main" id="{FB80DD06-1045-4B47-8CA8-93F160BB2E91}"/>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78" name="Oval 277">
                <a:extLst>
                  <a:ext uri="{FF2B5EF4-FFF2-40B4-BE49-F238E27FC236}">
                    <a16:creationId xmlns:a16="http://schemas.microsoft.com/office/drawing/2014/main" id="{358FC00D-FA2E-4288-9790-1BF52A12A4B6}"/>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75" name="TextBox 274">
              <a:extLst>
                <a:ext uri="{FF2B5EF4-FFF2-40B4-BE49-F238E27FC236}">
                  <a16:creationId xmlns:a16="http://schemas.microsoft.com/office/drawing/2014/main" id="{A69740BA-7C05-4185-BF73-51608808470C}"/>
                </a:ext>
              </a:extLst>
            </p:cNvPr>
            <p:cNvSpPr txBox="1"/>
            <p:nvPr/>
          </p:nvSpPr>
          <p:spPr>
            <a:xfrm>
              <a:off x="2954646" y="6580964"/>
              <a:ext cx="2181010"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Testing Data</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sp>
        <p:nvSpPr>
          <p:cNvPr id="52" name="Rectangle 51">
            <a:extLst>
              <a:ext uri="{FF2B5EF4-FFF2-40B4-BE49-F238E27FC236}">
                <a16:creationId xmlns:a16="http://schemas.microsoft.com/office/drawing/2014/main" id="{378CFBEF-8AC3-4076-A46B-7C4512902B78}"/>
              </a:ext>
            </a:extLst>
          </p:cNvPr>
          <p:cNvSpPr/>
          <p:nvPr/>
        </p:nvSpPr>
        <p:spPr>
          <a:xfrm>
            <a:off x="216000" y="107404"/>
            <a:ext cx="341822" cy="6504004"/>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321" name="Rectangle 320">
            <a:extLst>
              <a:ext uri="{FF2B5EF4-FFF2-40B4-BE49-F238E27FC236}">
                <a16:creationId xmlns:a16="http://schemas.microsoft.com/office/drawing/2014/main" id="{62D27933-F067-4068-BEB3-E5CA8A3AA8CA}"/>
              </a:ext>
            </a:extLst>
          </p:cNvPr>
          <p:cNvSpPr/>
          <p:nvPr/>
        </p:nvSpPr>
        <p:spPr>
          <a:xfrm>
            <a:off x="11351961" y="33583"/>
            <a:ext cx="846717" cy="660445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cxnSp>
        <p:nvCxnSpPr>
          <p:cNvPr id="233" name="Straight Arrow Connector 232">
            <a:extLst>
              <a:ext uri="{FF2B5EF4-FFF2-40B4-BE49-F238E27FC236}">
                <a16:creationId xmlns:a16="http://schemas.microsoft.com/office/drawing/2014/main" id="{482B98D0-7D99-4C07-8B70-604804EC0ED0}"/>
              </a:ext>
            </a:extLst>
          </p:cNvPr>
          <p:cNvCxnSpPr>
            <a:stCxn id="164" idx="2"/>
            <a:endCxn id="49" idx="0"/>
          </p:cNvCxnSpPr>
          <p:nvPr/>
        </p:nvCxnSpPr>
        <p:spPr>
          <a:xfrm flipH="1">
            <a:off x="6088960" y="781605"/>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E4F8036E-6B62-4D73-AC6A-E812E408C510}"/>
              </a:ext>
            </a:extLst>
          </p:cNvPr>
          <p:cNvCxnSpPr>
            <a:cxnSpLocks/>
            <a:stCxn id="16" idx="6"/>
            <a:endCxn id="50" idx="2"/>
          </p:cNvCxnSpPr>
          <p:nvPr/>
        </p:nvCxnSpPr>
        <p:spPr>
          <a:xfrm>
            <a:off x="4671477" y="1247198"/>
            <a:ext cx="5145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2D4BD07-75FC-4DC4-A4F7-8C2EADD22972}"/>
              </a:ext>
            </a:extLst>
          </p:cNvPr>
          <p:cNvCxnSpPr/>
          <p:nvPr/>
        </p:nvCxnSpPr>
        <p:spPr>
          <a:xfrm flipH="1">
            <a:off x="6102725" y="2224922"/>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1C31525-6571-438E-AF1E-3A673852A908}"/>
              </a:ext>
            </a:extLst>
          </p:cNvPr>
          <p:cNvCxnSpPr>
            <a:cxnSpLocks/>
            <a:endCxn id="264" idx="0"/>
          </p:cNvCxnSpPr>
          <p:nvPr/>
        </p:nvCxnSpPr>
        <p:spPr>
          <a:xfrm flipH="1">
            <a:off x="6101272" y="3177067"/>
            <a:ext cx="8414" cy="341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A74A06C-4FEA-4B77-802F-006AE5FD8FD8}"/>
              </a:ext>
            </a:extLst>
          </p:cNvPr>
          <p:cNvCxnSpPr/>
          <p:nvPr/>
        </p:nvCxnSpPr>
        <p:spPr>
          <a:xfrm flipH="1">
            <a:off x="6094326" y="4017637"/>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4B5D5F4-B97D-468C-9784-AA564817D8BE}"/>
              </a:ext>
            </a:extLst>
          </p:cNvPr>
          <p:cNvCxnSpPr/>
          <p:nvPr/>
        </p:nvCxnSpPr>
        <p:spPr>
          <a:xfrm flipH="1">
            <a:off x="6083643" y="4769699"/>
            <a:ext cx="3350" cy="222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3B4EE60-5976-4EC6-8462-ECF6F98646CB}"/>
              </a:ext>
            </a:extLst>
          </p:cNvPr>
          <p:cNvCxnSpPr>
            <a:cxnSpLocks/>
            <a:stCxn id="277" idx="2"/>
            <a:endCxn id="51" idx="6"/>
          </p:cNvCxnSpPr>
          <p:nvPr/>
        </p:nvCxnSpPr>
        <p:spPr>
          <a:xfrm flipH="1">
            <a:off x="6991888" y="1247198"/>
            <a:ext cx="53488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1AB0748-E160-4D85-9A27-4E543895681E}"/>
              </a:ext>
            </a:extLst>
          </p:cNvPr>
          <p:cNvCxnSpPr>
            <a:cxnSpLocks/>
            <a:stCxn id="49" idx="2"/>
            <a:endCxn id="176" idx="0"/>
          </p:cNvCxnSpPr>
          <p:nvPr/>
        </p:nvCxnSpPr>
        <p:spPr>
          <a:xfrm flipH="1">
            <a:off x="6084193" y="1489832"/>
            <a:ext cx="4767" cy="241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A3FAF9DD-219E-42CC-8FBA-9D2BFC409597}"/>
              </a:ext>
            </a:extLst>
          </p:cNvPr>
          <p:cNvGrpSpPr/>
          <p:nvPr/>
        </p:nvGrpSpPr>
        <p:grpSpPr>
          <a:xfrm>
            <a:off x="5182389" y="5847415"/>
            <a:ext cx="1805857" cy="485266"/>
            <a:chOff x="2239043" y="6372671"/>
            <a:chExt cx="3612185" cy="970659"/>
          </a:xfrm>
        </p:grpSpPr>
        <p:grpSp>
          <p:nvGrpSpPr>
            <p:cNvPr id="218" name="Group 217">
              <a:extLst>
                <a:ext uri="{FF2B5EF4-FFF2-40B4-BE49-F238E27FC236}">
                  <a16:creationId xmlns:a16="http://schemas.microsoft.com/office/drawing/2014/main" id="{44F39AD7-AB87-4FC0-8E63-ED0CE585F786}"/>
                </a:ext>
              </a:extLst>
            </p:cNvPr>
            <p:cNvGrpSpPr/>
            <p:nvPr/>
          </p:nvGrpSpPr>
          <p:grpSpPr>
            <a:xfrm>
              <a:off x="2239043" y="6372671"/>
              <a:ext cx="3612185" cy="970659"/>
              <a:chOff x="2239043" y="6465311"/>
              <a:chExt cx="2922685" cy="785378"/>
            </a:xfrm>
          </p:grpSpPr>
          <p:sp>
            <p:nvSpPr>
              <p:cNvPr id="223" name="Rectangle: Rounded Corners 222">
                <a:extLst>
                  <a:ext uri="{FF2B5EF4-FFF2-40B4-BE49-F238E27FC236}">
                    <a16:creationId xmlns:a16="http://schemas.microsoft.com/office/drawing/2014/main" id="{1D5B0134-5C1F-4556-B730-BF15289D406A}"/>
                  </a:ext>
                </a:extLst>
              </p:cNvPr>
              <p:cNvSpPr/>
              <p:nvPr/>
            </p:nvSpPr>
            <p:spPr>
              <a:xfrm>
                <a:off x="2313875" y="6465311"/>
                <a:ext cx="2773020" cy="785378"/>
              </a:xfrm>
              <a:prstGeom prst="roundRect">
                <a:avLst>
                  <a:gd name="adj" fmla="val 7839"/>
                </a:avLst>
              </a:prstGeom>
              <a:solidFill>
                <a:schemeClr val="bg1"/>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54" name="Oval 253">
                <a:extLst>
                  <a:ext uri="{FF2B5EF4-FFF2-40B4-BE49-F238E27FC236}">
                    <a16:creationId xmlns:a16="http://schemas.microsoft.com/office/drawing/2014/main" id="{4450D7CB-2B15-4998-B24C-594268D92C19}"/>
                  </a:ext>
                </a:extLst>
              </p:cNvPr>
              <p:cNvSpPr/>
              <p:nvPr/>
            </p:nvSpPr>
            <p:spPr>
              <a:xfrm>
                <a:off x="223904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57" name="Oval 256">
                <a:extLst>
                  <a:ext uri="{FF2B5EF4-FFF2-40B4-BE49-F238E27FC236}">
                    <a16:creationId xmlns:a16="http://schemas.microsoft.com/office/drawing/2014/main" id="{5664F9CF-9E31-4685-87E9-D47149AD5AB1}"/>
                  </a:ext>
                </a:extLst>
              </p:cNvPr>
              <p:cNvSpPr/>
              <p:nvPr/>
            </p:nvSpPr>
            <p:spPr>
              <a:xfrm>
                <a:off x="5012063" y="6783168"/>
                <a:ext cx="149665" cy="149665"/>
              </a:xfrm>
              <a:prstGeom prst="ellipse">
                <a:avLst/>
              </a:prstGeom>
              <a:solidFill>
                <a:schemeClr val="bg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22" name="TextBox 221">
              <a:extLst>
                <a:ext uri="{FF2B5EF4-FFF2-40B4-BE49-F238E27FC236}">
                  <a16:creationId xmlns:a16="http://schemas.microsoft.com/office/drawing/2014/main" id="{ECCA6920-12A3-4DE4-8417-2545A260706C}"/>
                </a:ext>
              </a:extLst>
            </p:cNvPr>
            <p:cNvSpPr txBox="1"/>
            <p:nvPr/>
          </p:nvSpPr>
          <p:spPr>
            <a:xfrm>
              <a:off x="2385516" y="6580964"/>
              <a:ext cx="3319291" cy="554070"/>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a:ea typeface="+mn-ea"/>
                  <a:cs typeface="+mn-cs"/>
                </a:rPr>
                <a:t>Result Interpretation</a:t>
              </a:r>
              <a:endParaRPr kumimoji="0" lang="en-US" sz="900" b="0" i="0" u="none" strike="noStrike" kern="1200" cap="none" spc="0" normalizeH="0" baseline="0" noProof="0" dirty="0">
                <a:ln>
                  <a:noFill/>
                </a:ln>
                <a:solidFill>
                  <a:srgbClr val="FFFFFF"/>
                </a:solidFill>
                <a:effectLst/>
                <a:uLnTx/>
                <a:uFillTx/>
                <a:latin typeface="Century Gothic"/>
                <a:ea typeface="+mn-ea"/>
                <a:cs typeface="+mn-cs"/>
              </a:endParaRPr>
            </a:p>
          </p:txBody>
        </p:sp>
      </p:grpSp>
      <p:cxnSp>
        <p:nvCxnSpPr>
          <p:cNvPr id="260" name="Straight Arrow Connector 259">
            <a:extLst>
              <a:ext uri="{FF2B5EF4-FFF2-40B4-BE49-F238E27FC236}">
                <a16:creationId xmlns:a16="http://schemas.microsoft.com/office/drawing/2014/main" id="{2DC3AB6B-0686-4D78-B2C8-A300CE167390}"/>
              </a:ext>
            </a:extLst>
          </p:cNvPr>
          <p:cNvCxnSpPr>
            <a:cxnSpLocks/>
            <a:endCxn id="223" idx="0"/>
          </p:cNvCxnSpPr>
          <p:nvPr/>
        </p:nvCxnSpPr>
        <p:spPr>
          <a:xfrm>
            <a:off x="6085317" y="5510240"/>
            <a:ext cx="1" cy="33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AEFD59CA-1891-4B07-A862-4D5FF774E5CF}"/>
              </a:ext>
            </a:extLst>
          </p:cNvPr>
          <p:cNvGrpSpPr/>
          <p:nvPr/>
        </p:nvGrpSpPr>
        <p:grpSpPr>
          <a:xfrm>
            <a:off x="7117996" y="5911442"/>
            <a:ext cx="368239" cy="357209"/>
            <a:chOff x="19598362" y="4890571"/>
            <a:chExt cx="828675" cy="828675"/>
          </a:xfrm>
        </p:grpSpPr>
        <p:sp>
          <p:nvSpPr>
            <p:cNvPr id="280" name="Freeform: Shape 279">
              <a:extLst>
                <a:ext uri="{FF2B5EF4-FFF2-40B4-BE49-F238E27FC236}">
                  <a16:creationId xmlns:a16="http://schemas.microsoft.com/office/drawing/2014/main" id="{FD9886E6-7FA6-4359-B5FD-7D17EA0FA47E}"/>
                </a:ext>
              </a:extLst>
            </p:cNvPr>
            <p:cNvSpPr/>
            <p:nvPr/>
          </p:nvSpPr>
          <p:spPr>
            <a:xfrm>
              <a:off x="19598362" y="4890571"/>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9" y="829628"/>
                    <a:pt x="0" y="643909"/>
                    <a:pt x="0" y="414814"/>
                  </a:cubicBezTo>
                  <a:cubicBezTo>
                    <a:pt x="0" y="185718"/>
                    <a:pt x="185719" y="0"/>
                    <a:pt x="414814" y="0"/>
                  </a:cubicBezTo>
                  <a:cubicBezTo>
                    <a:pt x="643909" y="0"/>
                    <a:pt x="829628" y="185718"/>
                    <a:pt x="829628" y="414814"/>
                  </a:cubicBezTo>
                  <a:close/>
                </a:path>
              </a:pathLst>
            </a:custGeom>
            <a:solidFill>
              <a:srgbClr val="C00000"/>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1" name="Freeform: Shape 280">
              <a:extLst>
                <a:ext uri="{FF2B5EF4-FFF2-40B4-BE49-F238E27FC236}">
                  <a16:creationId xmlns:a16="http://schemas.microsoft.com/office/drawing/2014/main" id="{A0FD5686-EAAE-4BE9-85FD-7A0CDCAF329F}"/>
                </a:ext>
              </a:extLst>
            </p:cNvPr>
            <p:cNvSpPr/>
            <p:nvPr/>
          </p:nvSpPr>
          <p:spPr>
            <a:xfrm>
              <a:off x="19795940" y="5375610"/>
              <a:ext cx="438148" cy="219075"/>
            </a:xfrm>
            <a:custGeom>
              <a:avLst/>
              <a:gdLst>
                <a:gd name="connsiteX0" fmla="*/ 58832 w 438150"/>
                <a:gd name="connsiteY0" fmla="*/ 218666 h 219075"/>
                <a:gd name="connsiteX1" fmla="*/ 2254 w 438150"/>
                <a:gd name="connsiteY1" fmla="*/ 160659 h 219075"/>
                <a:gd name="connsiteX2" fmla="*/ 214566 w 438150"/>
                <a:gd name="connsiteY2" fmla="*/ 162 h 219075"/>
                <a:gd name="connsiteX3" fmla="*/ 438022 w 438150"/>
                <a:gd name="connsiteY3" fmla="*/ 144657 h 219075"/>
                <a:gd name="connsiteX4" fmla="*/ 385921 w 438150"/>
                <a:gd name="connsiteY4" fmla="*/ 206664 h 219075"/>
                <a:gd name="connsiteX5" fmla="*/ 58832 w 438150"/>
                <a:gd name="connsiteY5" fmla="*/ 21866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150" h="219075">
                  <a:moveTo>
                    <a:pt x="58832" y="218666"/>
                  </a:moveTo>
                  <a:cubicBezTo>
                    <a:pt x="23685" y="228381"/>
                    <a:pt x="-8986" y="195425"/>
                    <a:pt x="2254" y="160659"/>
                  </a:cubicBezTo>
                  <a:cubicBezTo>
                    <a:pt x="31495" y="70457"/>
                    <a:pt x="114458" y="3877"/>
                    <a:pt x="214566" y="162"/>
                  </a:cubicBezTo>
                  <a:cubicBezTo>
                    <a:pt x="314674" y="-3552"/>
                    <a:pt x="402304" y="56836"/>
                    <a:pt x="438022" y="144657"/>
                  </a:cubicBezTo>
                  <a:cubicBezTo>
                    <a:pt x="451738" y="178470"/>
                    <a:pt x="421639" y="213808"/>
                    <a:pt x="385921" y="206664"/>
                  </a:cubicBezTo>
                  <a:cubicBezTo>
                    <a:pt x="275907" y="184662"/>
                    <a:pt x="166941" y="188662"/>
                    <a:pt x="58832" y="218666"/>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2" name="Freeform: Shape 281">
              <a:extLst>
                <a:ext uri="{FF2B5EF4-FFF2-40B4-BE49-F238E27FC236}">
                  <a16:creationId xmlns:a16="http://schemas.microsoft.com/office/drawing/2014/main" id="{0DF28F7A-6C56-4B6C-BE4E-58AE3C1802C4}"/>
                </a:ext>
              </a:extLst>
            </p:cNvPr>
            <p:cNvSpPr/>
            <p:nvPr/>
          </p:nvSpPr>
          <p:spPr>
            <a:xfrm>
              <a:off x="19789431" y="5133077"/>
              <a:ext cx="133349" cy="133349"/>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3" name="Freeform: Shape 282">
              <a:extLst>
                <a:ext uri="{FF2B5EF4-FFF2-40B4-BE49-F238E27FC236}">
                  <a16:creationId xmlns:a16="http://schemas.microsoft.com/office/drawing/2014/main" id="{EC506DA4-B6E9-4B64-93C4-D4873B7619EA}"/>
                </a:ext>
              </a:extLst>
            </p:cNvPr>
            <p:cNvSpPr/>
            <p:nvPr/>
          </p:nvSpPr>
          <p:spPr>
            <a:xfrm>
              <a:off x="20088611" y="5122028"/>
              <a:ext cx="133349" cy="133349"/>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284" name="Group 283">
            <a:extLst>
              <a:ext uri="{FF2B5EF4-FFF2-40B4-BE49-F238E27FC236}">
                <a16:creationId xmlns:a16="http://schemas.microsoft.com/office/drawing/2014/main" id="{1F6F2461-E015-47FA-A23A-A98397BAE2E4}"/>
              </a:ext>
            </a:extLst>
          </p:cNvPr>
          <p:cNvGrpSpPr/>
          <p:nvPr/>
        </p:nvGrpSpPr>
        <p:grpSpPr>
          <a:xfrm>
            <a:off x="4730425" y="5890516"/>
            <a:ext cx="368239" cy="349436"/>
            <a:chOff x="9178362" y="4042687"/>
            <a:chExt cx="828675" cy="828675"/>
          </a:xfrm>
        </p:grpSpPr>
        <p:sp>
          <p:nvSpPr>
            <p:cNvPr id="285" name="Freeform: Shape 284">
              <a:extLst>
                <a:ext uri="{FF2B5EF4-FFF2-40B4-BE49-F238E27FC236}">
                  <a16:creationId xmlns:a16="http://schemas.microsoft.com/office/drawing/2014/main" id="{37D122C1-B507-4E14-9E6C-2EBCDDB1B64D}"/>
                </a:ext>
              </a:extLst>
            </p:cNvPr>
            <p:cNvSpPr/>
            <p:nvPr/>
          </p:nvSpPr>
          <p:spPr>
            <a:xfrm>
              <a:off x="9178362" y="4042687"/>
              <a:ext cx="828675" cy="828675"/>
            </a:xfrm>
            <a:custGeom>
              <a:avLst/>
              <a:gdLst>
                <a:gd name="connsiteX0" fmla="*/ 829628 w 828675"/>
                <a:gd name="connsiteY0" fmla="*/ 414814 h 828675"/>
                <a:gd name="connsiteX1" fmla="*/ 414814 w 828675"/>
                <a:gd name="connsiteY1" fmla="*/ 829628 h 828675"/>
                <a:gd name="connsiteX2" fmla="*/ 0 w 828675"/>
                <a:gd name="connsiteY2" fmla="*/ 414814 h 828675"/>
                <a:gd name="connsiteX3" fmla="*/ 414814 w 828675"/>
                <a:gd name="connsiteY3" fmla="*/ 0 h 828675"/>
                <a:gd name="connsiteX4" fmla="*/ 829628 w 828675"/>
                <a:gd name="connsiteY4" fmla="*/ 414814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828675">
                  <a:moveTo>
                    <a:pt x="829628" y="414814"/>
                  </a:moveTo>
                  <a:cubicBezTo>
                    <a:pt x="829628" y="643909"/>
                    <a:pt x="643909" y="829628"/>
                    <a:pt x="414814" y="829628"/>
                  </a:cubicBezTo>
                  <a:cubicBezTo>
                    <a:pt x="185718" y="829628"/>
                    <a:pt x="0" y="643909"/>
                    <a:pt x="0" y="414814"/>
                  </a:cubicBezTo>
                  <a:cubicBezTo>
                    <a:pt x="0" y="185718"/>
                    <a:pt x="185718" y="0"/>
                    <a:pt x="414814" y="0"/>
                  </a:cubicBezTo>
                  <a:cubicBezTo>
                    <a:pt x="643909" y="0"/>
                    <a:pt x="829628" y="185718"/>
                    <a:pt x="829628" y="414814"/>
                  </a:cubicBezTo>
                  <a:close/>
                </a:path>
              </a:pathLst>
            </a:custGeom>
            <a:solidFill>
              <a:srgbClr val="00B050"/>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86" name="Freeform: Shape 285">
              <a:extLst>
                <a:ext uri="{FF2B5EF4-FFF2-40B4-BE49-F238E27FC236}">
                  <a16:creationId xmlns:a16="http://schemas.microsoft.com/office/drawing/2014/main" id="{70711A52-FABC-4C66-B902-310C97340C32}"/>
                </a:ext>
              </a:extLst>
            </p:cNvPr>
            <p:cNvSpPr/>
            <p:nvPr/>
          </p:nvSpPr>
          <p:spPr>
            <a:xfrm>
              <a:off x="9333212" y="4484551"/>
              <a:ext cx="542925" cy="285750"/>
            </a:xfrm>
            <a:custGeom>
              <a:avLst/>
              <a:gdLst>
                <a:gd name="connsiteX0" fmla="*/ 467989 w 542925"/>
                <a:gd name="connsiteY0" fmla="*/ 3525 h 285750"/>
                <a:gd name="connsiteX1" fmla="*/ 543618 w 542925"/>
                <a:gd name="connsiteY1" fmla="*/ 69724 h 285750"/>
                <a:gd name="connsiteX2" fmla="*/ 296539 w 542925"/>
                <a:gd name="connsiteY2" fmla="*/ 288894 h 285750"/>
                <a:gd name="connsiteX3" fmla="*/ 6027 w 542925"/>
                <a:gd name="connsiteY3" fmla="*/ 131922 h 285750"/>
                <a:gd name="connsiteX4" fmla="*/ 64510 w 542925"/>
                <a:gd name="connsiteY4" fmla="*/ 50198 h 285750"/>
                <a:gd name="connsiteX5" fmla="*/ 467989 w 542925"/>
                <a:gd name="connsiteY5" fmla="*/ 3525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2925" h="285750">
                  <a:moveTo>
                    <a:pt x="467989" y="3525"/>
                  </a:moveTo>
                  <a:cubicBezTo>
                    <a:pt x="510566" y="-11905"/>
                    <a:pt x="554095" y="25719"/>
                    <a:pt x="543618" y="69724"/>
                  </a:cubicBezTo>
                  <a:cubicBezTo>
                    <a:pt x="516281" y="184119"/>
                    <a:pt x="420078" y="274607"/>
                    <a:pt x="296539" y="288894"/>
                  </a:cubicBezTo>
                  <a:cubicBezTo>
                    <a:pt x="173095" y="303182"/>
                    <a:pt x="58700" y="236983"/>
                    <a:pt x="6027" y="131922"/>
                  </a:cubicBezTo>
                  <a:cubicBezTo>
                    <a:pt x="-14262" y="91441"/>
                    <a:pt x="19552" y="44864"/>
                    <a:pt x="64510" y="50198"/>
                  </a:cubicBezTo>
                  <a:cubicBezTo>
                    <a:pt x="202623" y="66676"/>
                    <a:pt x="337116" y="51055"/>
                    <a:pt x="467989" y="3525"/>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7" name="Freeform: Shape 286">
              <a:extLst>
                <a:ext uri="{FF2B5EF4-FFF2-40B4-BE49-F238E27FC236}">
                  <a16:creationId xmlns:a16="http://schemas.microsoft.com/office/drawing/2014/main" id="{9798DE44-F94B-4511-81C9-ECAA62BFC366}"/>
                </a:ext>
              </a:extLst>
            </p:cNvPr>
            <p:cNvSpPr/>
            <p:nvPr/>
          </p:nvSpPr>
          <p:spPr>
            <a:xfrm>
              <a:off x="9361908" y="4297576"/>
              <a:ext cx="133350" cy="133350"/>
            </a:xfrm>
            <a:custGeom>
              <a:avLst/>
              <a:gdLst>
                <a:gd name="connsiteX0" fmla="*/ 140398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8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8" y="70199"/>
                  </a:moveTo>
                  <a:cubicBezTo>
                    <a:pt x="140398" y="108969"/>
                    <a:pt x="108969" y="140399"/>
                    <a:pt x="70199" y="140399"/>
                  </a:cubicBezTo>
                  <a:cubicBezTo>
                    <a:pt x="31429" y="140399"/>
                    <a:pt x="0" y="108969"/>
                    <a:pt x="0" y="70199"/>
                  </a:cubicBezTo>
                  <a:cubicBezTo>
                    <a:pt x="0" y="31429"/>
                    <a:pt x="31429" y="0"/>
                    <a:pt x="70199" y="0"/>
                  </a:cubicBezTo>
                  <a:cubicBezTo>
                    <a:pt x="108969" y="0"/>
                    <a:pt x="140398" y="31429"/>
                    <a:pt x="140398"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sp>
          <p:nvSpPr>
            <p:cNvPr id="288" name="Freeform: Shape 287">
              <a:extLst>
                <a:ext uri="{FF2B5EF4-FFF2-40B4-BE49-F238E27FC236}">
                  <a16:creationId xmlns:a16="http://schemas.microsoft.com/office/drawing/2014/main" id="{5766F900-54C1-4733-A9E5-99729688E2D0}"/>
                </a:ext>
              </a:extLst>
            </p:cNvPr>
            <p:cNvSpPr/>
            <p:nvPr/>
          </p:nvSpPr>
          <p:spPr>
            <a:xfrm>
              <a:off x="9659279" y="4263192"/>
              <a:ext cx="133349" cy="133349"/>
            </a:xfrm>
            <a:custGeom>
              <a:avLst/>
              <a:gdLst>
                <a:gd name="connsiteX0" fmla="*/ 140399 w 133350"/>
                <a:gd name="connsiteY0" fmla="*/ 70199 h 133350"/>
                <a:gd name="connsiteX1" fmla="*/ 70199 w 133350"/>
                <a:gd name="connsiteY1" fmla="*/ 140399 h 133350"/>
                <a:gd name="connsiteX2" fmla="*/ 0 w 133350"/>
                <a:gd name="connsiteY2" fmla="*/ 70199 h 133350"/>
                <a:gd name="connsiteX3" fmla="*/ 70199 w 133350"/>
                <a:gd name="connsiteY3" fmla="*/ 0 h 133350"/>
                <a:gd name="connsiteX4" fmla="*/ 140399 w 133350"/>
                <a:gd name="connsiteY4" fmla="*/ 70199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40399" y="70199"/>
                  </a:moveTo>
                  <a:cubicBezTo>
                    <a:pt x="140399" y="108969"/>
                    <a:pt x="108969" y="140399"/>
                    <a:pt x="70199" y="140399"/>
                  </a:cubicBezTo>
                  <a:cubicBezTo>
                    <a:pt x="31429" y="140399"/>
                    <a:pt x="0" y="108969"/>
                    <a:pt x="0" y="70199"/>
                  </a:cubicBezTo>
                  <a:cubicBezTo>
                    <a:pt x="0" y="31429"/>
                    <a:pt x="31429" y="0"/>
                    <a:pt x="70199" y="0"/>
                  </a:cubicBezTo>
                  <a:cubicBezTo>
                    <a:pt x="108969" y="0"/>
                    <a:pt x="140399" y="31429"/>
                    <a:pt x="140399" y="70199"/>
                  </a:cubicBezTo>
                  <a:close/>
                </a:path>
              </a:pathLst>
            </a:custGeom>
            <a:solidFill>
              <a:srgbClr val="E9F6FD"/>
            </a:solidFill>
            <a:ln w="9525" cap="flat">
              <a:noFill/>
              <a:prstDash val="solid"/>
              <a:miter/>
            </a:ln>
          </p:spPr>
          <p:txBody>
            <a:bodyPr rtlCol="0" anchor="ctr"/>
            <a:lstStyle/>
            <a:p>
              <a:pPr marL="0" marR="0" lvl="0" indent="0" algn="l" defTabSz="2285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extBox 1">
            <a:extLst>
              <a:ext uri="{FF2B5EF4-FFF2-40B4-BE49-F238E27FC236}">
                <a16:creationId xmlns:a16="http://schemas.microsoft.com/office/drawing/2014/main" id="{DE06A3AB-8EA7-4667-8364-9A9173A831D9}"/>
              </a:ext>
            </a:extLst>
          </p:cNvPr>
          <p:cNvSpPr txBox="1"/>
          <p:nvPr/>
        </p:nvSpPr>
        <p:spPr>
          <a:xfrm>
            <a:off x="3949239" y="6352039"/>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4</a:t>
            </a:r>
          </a:p>
        </p:txBody>
      </p:sp>
    </p:spTree>
    <p:extLst>
      <p:ext uri="{BB962C8B-B14F-4D97-AF65-F5344CB8AC3E}">
        <p14:creationId xmlns:p14="http://schemas.microsoft.com/office/powerpoint/2010/main" val="244929102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1000" fill="hold"/>
                                        <p:tgtEl>
                                          <p:spTgt spid="45"/>
                                        </p:tgtEl>
                                        <p:attrNameLst>
                                          <p:attrName>ppt_x</p:attrName>
                                        </p:attrNameLst>
                                      </p:cBhvr>
                                      <p:tavLst>
                                        <p:tav tm="0">
                                          <p:val>
                                            <p:strVal val="#ppt_x"/>
                                          </p:val>
                                        </p:tav>
                                        <p:tav tm="100000">
                                          <p:val>
                                            <p:strVal val="#ppt_x"/>
                                          </p:val>
                                        </p:tav>
                                      </p:tavLst>
                                    </p:anim>
                                    <p:anim calcmode="lin" valueType="num">
                                      <p:cBhvr additive="base">
                                        <p:cTn id="8" dur="10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40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ppt_x"/>
                                          </p:val>
                                        </p:tav>
                                        <p:tav tm="100000">
                                          <p:val>
                                            <p:strVal val="#ppt_x"/>
                                          </p:val>
                                        </p:tav>
                                      </p:tavLst>
                                    </p:anim>
                                    <p:anim calcmode="lin" valueType="num">
                                      <p:cBhvr additive="base">
                                        <p:cTn id="12" dur="10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61"/>
                                        </p:tgtEl>
                                        <p:attrNameLst>
                                          <p:attrName>style.visibility</p:attrName>
                                        </p:attrNameLst>
                                      </p:cBhvr>
                                      <p:to>
                                        <p:strVal val="visible"/>
                                      </p:to>
                                    </p:set>
                                    <p:anim calcmode="lin" valueType="num">
                                      <p:cBhvr additive="base">
                                        <p:cTn id="15" dur="1000" fill="hold"/>
                                        <p:tgtEl>
                                          <p:spTgt spid="161"/>
                                        </p:tgtEl>
                                        <p:attrNameLst>
                                          <p:attrName>ppt_x</p:attrName>
                                        </p:attrNameLst>
                                      </p:cBhvr>
                                      <p:tavLst>
                                        <p:tav tm="0">
                                          <p:val>
                                            <p:strVal val="#ppt_x"/>
                                          </p:val>
                                        </p:tav>
                                        <p:tav tm="100000">
                                          <p:val>
                                            <p:strVal val="#ppt_x"/>
                                          </p:val>
                                        </p:tav>
                                      </p:tavLst>
                                    </p:anim>
                                    <p:anim calcmode="lin" valueType="num">
                                      <p:cBhvr additive="base">
                                        <p:cTn id="16" dur="1000" fill="hold"/>
                                        <p:tgtEl>
                                          <p:spTgt spid="16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100"/>
                                  </p:stCondLst>
                                  <p:childTnLst>
                                    <p:set>
                                      <p:cBhvr>
                                        <p:cTn id="18" dur="1" fill="hold">
                                          <p:stCondLst>
                                            <p:cond delay="0"/>
                                          </p:stCondLst>
                                        </p:cTn>
                                        <p:tgtEl>
                                          <p:spTgt spid="167"/>
                                        </p:tgtEl>
                                        <p:attrNameLst>
                                          <p:attrName>style.visibility</p:attrName>
                                        </p:attrNameLst>
                                      </p:cBhvr>
                                      <p:to>
                                        <p:strVal val="visible"/>
                                      </p:to>
                                    </p:set>
                                    <p:anim calcmode="lin" valueType="num">
                                      <p:cBhvr additive="base">
                                        <p:cTn id="19" dur="1000" fill="hold"/>
                                        <p:tgtEl>
                                          <p:spTgt spid="167"/>
                                        </p:tgtEl>
                                        <p:attrNameLst>
                                          <p:attrName>ppt_x</p:attrName>
                                        </p:attrNameLst>
                                      </p:cBhvr>
                                      <p:tavLst>
                                        <p:tav tm="0">
                                          <p:val>
                                            <p:strVal val="#ppt_x"/>
                                          </p:val>
                                        </p:tav>
                                        <p:tav tm="100000">
                                          <p:val>
                                            <p:strVal val="#ppt_x"/>
                                          </p:val>
                                        </p:tav>
                                      </p:tavLst>
                                    </p:anim>
                                    <p:anim calcmode="lin" valueType="num">
                                      <p:cBhvr additive="base">
                                        <p:cTn id="20" dur="1000" fill="hold"/>
                                        <p:tgtEl>
                                          <p:spTgt spid="16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200"/>
                                  </p:stCondLst>
                                  <p:childTnLst>
                                    <p:set>
                                      <p:cBhvr>
                                        <p:cTn id="22" dur="1" fill="hold">
                                          <p:stCondLst>
                                            <p:cond delay="0"/>
                                          </p:stCondLst>
                                        </p:cTn>
                                        <p:tgtEl>
                                          <p:spTgt spid="173"/>
                                        </p:tgtEl>
                                        <p:attrNameLst>
                                          <p:attrName>style.visibility</p:attrName>
                                        </p:attrNameLst>
                                      </p:cBhvr>
                                      <p:to>
                                        <p:strVal val="visible"/>
                                      </p:to>
                                    </p:set>
                                    <p:anim calcmode="lin" valueType="num">
                                      <p:cBhvr additive="base">
                                        <p:cTn id="23" dur="1000" fill="hold"/>
                                        <p:tgtEl>
                                          <p:spTgt spid="173"/>
                                        </p:tgtEl>
                                        <p:attrNameLst>
                                          <p:attrName>ppt_x</p:attrName>
                                        </p:attrNameLst>
                                      </p:cBhvr>
                                      <p:tavLst>
                                        <p:tav tm="0">
                                          <p:val>
                                            <p:strVal val="#ppt_x"/>
                                          </p:val>
                                        </p:tav>
                                        <p:tav tm="100000">
                                          <p:val>
                                            <p:strVal val="#ppt_x"/>
                                          </p:val>
                                        </p:tav>
                                      </p:tavLst>
                                    </p:anim>
                                    <p:anim calcmode="lin" valueType="num">
                                      <p:cBhvr additive="base">
                                        <p:cTn id="24" dur="1000" fill="hold"/>
                                        <p:tgtEl>
                                          <p:spTgt spid="17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600"/>
                                  </p:stCondLst>
                                  <p:childTnLst>
                                    <p:set>
                                      <p:cBhvr>
                                        <p:cTn id="26" dur="1" fill="hold">
                                          <p:stCondLst>
                                            <p:cond delay="0"/>
                                          </p:stCondLst>
                                        </p:cTn>
                                        <p:tgtEl>
                                          <p:spTgt spid="197"/>
                                        </p:tgtEl>
                                        <p:attrNameLst>
                                          <p:attrName>style.visibility</p:attrName>
                                        </p:attrNameLst>
                                      </p:cBhvr>
                                      <p:to>
                                        <p:strVal val="visible"/>
                                      </p:to>
                                    </p:set>
                                    <p:anim calcmode="lin" valueType="num">
                                      <p:cBhvr additive="base">
                                        <p:cTn id="27" dur="1000" fill="hold"/>
                                        <p:tgtEl>
                                          <p:spTgt spid="197"/>
                                        </p:tgtEl>
                                        <p:attrNameLst>
                                          <p:attrName>ppt_x</p:attrName>
                                        </p:attrNameLst>
                                      </p:cBhvr>
                                      <p:tavLst>
                                        <p:tav tm="0">
                                          <p:val>
                                            <p:strVal val="#ppt_x"/>
                                          </p:val>
                                        </p:tav>
                                        <p:tav tm="100000">
                                          <p:val>
                                            <p:strVal val="#ppt_x"/>
                                          </p:val>
                                        </p:tav>
                                      </p:tavLst>
                                    </p:anim>
                                    <p:anim calcmode="lin" valueType="num">
                                      <p:cBhvr additive="base">
                                        <p:cTn id="28" dur="1000" fill="hold"/>
                                        <p:tgtEl>
                                          <p:spTgt spid="19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800"/>
                                  </p:stCondLst>
                                  <p:childTnLst>
                                    <p:set>
                                      <p:cBhvr>
                                        <p:cTn id="30" dur="1" fill="hold">
                                          <p:stCondLst>
                                            <p:cond delay="0"/>
                                          </p:stCondLst>
                                        </p:cTn>
                                        <p:tgtEl>
                                          <p:spTgt spid="261"/>
                                        </p:tgtEl>
                                        <p:attrNameLst>
                                          <p:attrName>style.visibility</p:attrName>
                                        </p:attrNameLst>
                                      </p:cBhvr>
                                      <p:to>
                                        <p:strVal val="visible"/>
                                      </p:to>
                                    </p:set>
                                    <p:anim calcmode="lin" valueType="num">
                                      <p:cBhvr additive="base">
                                        <p:cTn id="31" dur="1000" fill="hold"/>
                                        <p:tgtEl>
                                          <p:spTgt spid="261"/>
                                        </p:tgtEl>
                                        <p:attrNameLst>
                                          <p:attrName>ppt_x</p:attrName>
                                        </p:attrNameLst>
                                      </p:cBhvr>
                                      <p:tavLst>
                                        <p:tav tm="0">
                                          <p:val>
                                            <p:strVal val="#ppt_x"/>
                                          </p:val>
                                        </p:tav>
                                        <p:tav tm="100000">
                                          <p:val>
                                            <p:strVal val="#ppt_x"/>
                                          </p:val>
                                        </p:tav>
                                      </p:tavLst>
                                    </p:anim>
                                    <p:anim calcmode="lin" valueType="num">
                                      <p:cBhvr additive="base">
                                        <p:cTn id="32" dur="1000" fill="hold"/>
                                        <p:tgtEl>
                                          <p:spTgt spid="26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900"/>
                                  </p:stCondLst>
                                  <p:childTnLst>
                                    <p:set>
                                      <p:cBhvr>
                                        <p:cTn id="34" dur="1" fill="hold">
                                          <p:stCondLst>
                                            <p:cond delay="0"/>
                                          </p:stCondLst>
                                        </p:cTn>
                                        <p:tgtEl>
                                          <p:spTgt spid="267"/>
                                        </p:tgtEl>
                                        <p:attrNameLst>
                                          <p:attrName>style.visibility</p:attrName>
                                        </p:attrNameLst>
                                      </p:cBhvr>
                                      <p:to>
                                        <p:strVal val="visible"/>
                                      </p:to>
                                    </p:set>
                                    <p:anim calcmode="lin" valueType="num">
                                      <p:cBhvr additive="base">
                                        <p:cTn id="35" dur="1000" fill="hold"/>
                                        <p:tgtEl>
                                          <p:spTgt spid="267"/>
                                        </p:tgtEl>
                                        <p:attrNameLst>
                                          <p:attrName>ppt_x</p:attrName>
                                        </p:attrNameLst>
                                      </p:cBhvr>
                                      <p:tavLst>
                                        <p:tav tm="0">
                                          <p:val>
                                            <p:strVal val="#ppt_x"/>
                                          </p:val>
                                        </p:tav>
                                        <p:tav tm="100000">
                                          <p:val>
                                            <p:strVal val="#ppt_x"/>
                                          </p:val>
                                        </p:tav>
                                      </p:tavLst>
                                    </p:anim>
                                    <p:anim calcmode="lin" valueType="num">
                                      <p:cBhvr additive="base">
                                        <p:cTn id="36" dur="1000" fill="hold"/>
                                        <p:tgtEl>
                                          <p:spTgt spid="267"/>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0"/>
                                  </p:stCondLst>
                                  <p:childTnLst>
                                    <p:set>
                                      <p:cBhvr>
                                        <p:cTn id="38" dur="1" fill="hold">
                                          <p:stCondLst>
                                            <p:cond delay="0"/>
                                          </p:stCondLst>
                                        </p:cTn>
                                        <p:tgtEl>
                                          <p:spTgt spid="273"/>
                                        </p:tgtEl>
                                        <p:attrNameLst>
                                          <p:attrName>style.visibility</p:attrName>
                                        </p:attrNameLst>
                                      </p:cBhvr>
                                      <p:to>
                                        <p:strVal val="visible"/>
                                      </p:to>
                                    </p:set>
                                    <p:anim calcmode="lin" valueType="num">
                                      <p:cBhvr additive="base">
                                        <p:cTn id="39" dur="1000" fill="hold"/>
                                        <p:tgtEl>
                                          <p:spTgt spid="273"/>
                                        </p:tgtEl>
                                        <p:attrNameLst>
                                          <p:attrName>ppt_x</p:attrName>
                                        </p:attrNameLst>
                                      </p:cBhvr>
                                      <p:tavLst>
                                        <p:tav tm="0">
                                          <p:val>
                                            <p:strVal val="#ppt_x"/>
                                          </p:val>
                                        </p:tav>
                                        <p:tav tm="100000">
                                          <p:val>
                                            <p:strVal val="#ppt_x"/>
                                          </p:val>
                                        </p:tav>
                                      </p:tavLst>
                                    </p:anim>
                                    <p:anim calcmode="lin" valueType="num">
                                      <p:cBhvr additive="base">
                                        <p:cTn id="40" dur="1000" fill="hold"/>
                                        <p:tgtEl>
                                          <p:spTgt spid="27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284"/>
                                        </p:tgtEl>
                                        <p:attrNameLst>
                                          <p:attrName>style.visibility</p:attrName>
                                        </p:attrNameLst>
                                      </p:cBhvr>
                                      <p:to>
                                        <p:strVal val="visible"/>
                                      </p:to>
                                    </p:set>
                                    <p:anim calcmode="lin" valueType="num">
                                      <p:cBhvr additive="base">
                                        <p:cTn id="43" dur="1000" fill="hold"/>
                                        <p:tgtEl>
                                          <p:spTgt spid="284"/>
                                        </p:tgtEl>
                                        <p:attrNameLst>
                                          <p:attrName>ppt_x</p:attrName>
                                        </p:attrNameLst>
                                      </p:cBhvr>
                                      <p:tavLst>
                                        <p:tav tm="0">
                                          <p:val>
                                            <p:strVal val="#ppt_x"/>
                                          </p:val>
                                        </p:tav>
                                        <p:tav tm="100000">
                                          <p:val>
                                            <p:strVal val="#ppt_x"/>
                                          </p:val>
                                        </p:tav>
                                      </p:tavLst>
                                    </p:anim>
                                    <p:anim calcmode="lin" valueType="num">
                                      <p:cBhvr additive="base">
                                        <p:cTn id="44" dur="1000" fill="hold"/>
                                        <p:tgtEl>
                                          <p:spTgt spid="284"/>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2000"/>
                                  </p:stCondLst>
                                  <p:childTnLst>
                                    <p:set>
                                      <p:cBhvr>
                                        <p:cTn id="46" dur="1" fill="hold">
                                          <p:stCondLst>
                                            <p:cond delay="0"/>
                                          </p:stCondLst>
                                        </p:cTn>
                                        <p:tgtEl>
                                          <p:spTgt spid="279"/>
                                        </p:tgtEl>
                                        <p:attrNameLst>
                                          <p:attrName>style.visibility</p:attrName>
                                        </p:attrNameLst>
                                      </p:cBhvr>
                                      <p:to>
                                        <p:strVal val="visible"/>
                                      </p:to>
                                    </p:set>
                                    <p:anim calcmode="lin" valueType="num">
                                      <p:cBhvr additive="base">
                                        <p:cTn id="47" dur="1000" fill="hold"/>
                                        <p:tgtEl>
                                          <p:spTgt spid="279"/>
                                        </p:tgtEl>
                                        <p:attrNameLst>
                                          <p:attrName>ppt_x</p:attrName>
                                        </p:attrNameLst>
                                      </p:cBhvr>
                                      <p:tavLst>
                                        <p:tav tm="0">
                                          <p:val>
                                            <p:strVal val="#ppt_x"/>
                                          </p:val>
                                        </p:tav>
                                        <p:tav tm="100000">
                                          <p:val>
                                            <p:strVal val="#ppt_x"/>
                                          </p:val>
                                        </p:tav>
                                      </p:tavLst>
                                    </p:anim>
                                    <p:anim calcmode="lin" valueType="num">
                                      <p:cBhvr additive="base">
                                        <p:cTn id="48" dur="1000" fill="hold"/>
                                        <p:tgtEl>
                                          <p:spTgt spid="279"/>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2100"/>
                                  </p:stCondLst>
                                  <p:childTnLst>
                                    <p:set>
                                      <p:cBhvr>
                                        <p:cTn id="50" dur="1" fill="hold">
                                          <p:stCondLst>
                                            <p:cond delay="0"/>
                                          </p:stCondLst>
                                        </p:cTn>
                                        <p:tgtEl>
                                          <p:spTgt spid="188"/>
                                        </p:tgtEl>
                                        <p:attrNameLst>
                                          <p:attrName>style.visibility</p:attrName>
                                        </p:attrNameLst>
                                      </p:cBhvr>
                                      <p:to>
                                        <p:strVal val="visible"/>
                                      </p:to>
                                    </p:set>
                                    <p:anim calcmode="lin" valueType="num">
                                      <p:cBhvr additive="base">
                                        <p:cTn id="51" dur="1000" fill="hold"/>
                                        <p:tgtEl>
                                          <p:spTgt spid="188"/>
                                        </p:tgtEl>
                                        <p:attrNameLst>
                                          <p:attrName>ppt_x</p:attrName>
                                        </p:attrNameLst>
                                      </p:cBhvr>
                                      <p:tavLst>
                                        <p:tav tm="0">
                                          <p:val>
                                            <p:strVal val="#ppt_x"/>
                                          </p:val>
                                        </p:tav>
                                        <p:tav tm="100000">
                                          <p:val>
                                            <p:strVal val="#ppt_x"/>
                                          </p:val>
                                        </p:tav>
                                      </p:tavLst>
                                    </p:anim>
                                    <p:anim calcmode="lin" valueType="num">
                                      <p:cBhvr additive="base">
                                        <p:cTn id="52" dur="1000" fill="hold"/>
                                        <p:tgtEl>
                                          <p:spTgt spid="188"/>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2200"/>
                                  </p:stCondLst>
                                  <p:childTnLst>
                                    <p:set>
                                      <p:cBhvr>
                                        <p:cTn id="54" dur="1" fill="hold">
                                          <p:stCondLst>
                                            <p:cond delay="0"/>
                                          </p:stCondLst>
                                        </p:cTn>
                                        <p:tgtEl>
                                          <p:spTgt spid="233"/>
                                        </p:tgtEl>
                                        <p:attrNameLst>
                                          <p:attrName>style.visibility</p:attrName>
                                        </p:attrNameLst>
                                      </p:cBhvr>
                                      <p:to>
                                        <p:strVal val="visible"/>
                                      </p:to>
                                    </p:set>
                                    <p:anim calcmode="lin" valueType="num">
                                      <p:cBhvr additive="base">
                                        <p:cTn id="55" dur="1000" fill="hold"/>
                                        <p:tgtEl>
                                          <p:spTgt spid="233"/>
                                        </p:tgtEl>
                                        <p:attrNameLst>
                                          <p:attrName>ppt_x</p:attrName>
                                        </p:attrNameLst>
                                      </p:cBhvr>
                                      <p:tavLst>
                                        <p:tav tm="0">
                                          <p:val>
                                            <p:strVal val="#ppt_x"/>
                                          </p:val>
                                        </p:tav>
                                        <p:tav tm="100000">
                                          <p:val>
                                            <p:strVal val="#ppt_x"/>
                                          </p:val>
                                        </p:tav>
                                      </p:tavLst>
                                    </p:anim>
                                    <p:anim calcmode="lin" valueType="num">
                                      <p:cBhvr additive="base">
                                        <p:cTn id="56" dur="1000" fill="hold"/>
                                        <p:tgtEl>
                                          <p:spTgt spid="233"/>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2400"/>
                                  </p:stCondLst>
                                  <p:childTnLst>
                                    <p:set>
                                      <p:cBhvr>
                                        <p:cTn id="58" dur="1" fill="hold">
                                          <p:stCondLst>
                                            <p:cond delay="0"/>
                                          </p:stCondLst>
                                        </p:cTn>
                                        <p:tgtEl>
                                          <p:spTgt spid="158"/>
                                        </p:tgtEl>
                                        <p:attrNameLst>
                                          <p:attrName>style.visibility</p:attrName>
                                        </p:attrNameLst>
                                      </p:cBhvr>
                                      <p:to>
                                        <p:strVal val="visible"/>
                                      </p:to>
                                    </p:set>
                                    <p:anim calcmode="lin" valueType="num">
                                      <p:cBhvr additive="base">
                                        <p:cTn id="59" dur="1000" fill="hold"/>
                                        <p:tgtEl>
                                          <p:spTgt spid="158"/>
                                        </p:tgtEl>
                                        <p:attrNameLst>
                                          <p:attrName>ppt_x</p:attrName>
                                        </p:attrNameLst>
                                      </p:cBhvr>
                                      <p:tavLst>
                                        <p:tav tm="0">
                                          <p:val>
                                            <p:strVal val="#ppt_x"/>
                                          </p:val>
                                        </p:tav>
                                        <p:tav tm="100000">
                                          <p:val>
                                            <p:strVal val="#ppt_x"/>
                                          </p:val>
                                        </p:tav>
                                      </p:tavLst>
                                    </p:anim>
                                    <p:anim calcmode="lin" valueType="num">
                                      <p:cBhvr additive="base">
                                        <p:cTn id="60" dur="1000" fill="hold"/>
                                        <p:tgtEl>
                                          <p:spTgt spid="158"/>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900"/>
                                  </p:stCondLst>
                                  <p:childTnLst>
                                    <p:set>
                                      <p:cBhvr>
                                        <p:cTn id="62" dur="1" fill="hold">
                                          <p:stCondLst>
                                            <p:cond delay="0"/>
                                          </p:stCondLst>
                                        </p:cTn>
                                        <p:tgtEl>
                                          <p:spTgt spid="189"/>
                                        </p:tgtEl>
                                        <p:attrNameLst>
                                          <p:attrName>style.visibility</p:attrName>
                                        </p:attrNameLst>
                                      </p:cBhvr>
                                      <p:to>
                                        <p:strVal val="visible"/>
                                      </p:to>
                                    </p:set>
                                    <p:anim calcmode="lin" valueType="num">
                                      <p:cBhvr additive="base">
                                        <p:cTn id="63" dur="1000" fill="hold"/>
                                        <p:tgtEl>
                                          <p:spTgt spid="189"/>
                                        </p:tgtEl>
                                        <p:attrNameLst>
                                          <p:attrName>ppt_x</p:attrName>
                                        </p:attrNameLst>
                                      </p:cBhvr>
                                      <p:tavLst>
                                        <p:tav tm="0">
                                          <p:val>
                                            <p:strVal val="#ppt_x"/>
                                          </p:val>
                                        </p:tav>
                                        <p:tav tm="100000">
                                          <p:val>
                                            <p:strVal val="#ppt_x"/>
                                          </p:val>
                                        </p:tav>
                                      </p:tavLst>
                                    </p:anim>
                                    <p:anim calcmode="lin" valueType="num">
                                      <p:cBhvr additive="base">
                                        <p:cTn id="64" dur="1000" fill="hold"/>
                                        <p:tgtEl>
                                          <p:spTgt spid="189"/>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1700"/>
                                  </p:stCondLst>
                                  <p:childTnLst>
                                    <p:set>
                                      <p:cBhvr>
                                        <p:cTn id="66" dur="1" fill="hold">
                                          <p:stCondLst>
                                            <p:cond delay="0"/>
                                          </p:stCondLst>
                                        </p:cTn>
                                        <p:tgtEl>
                                          <p:spTgt spid="160"/>
                                        </p:tgtEl>
                                        <p:attrNameLst>
                                          <p:attrName>style.visibility</p:attrName>
                                        </p:attrNameLst>
                                      </p:cBhvr>
                                      <p:to>
                                        <p:strVal val="visible"/>
                                      </p:to>
                                    </p:set>
                                    <p:anim calcmode="lin" valueType="num">
                                      <p:cBhvr additive="base">
                                        <p:cTn id="67" dur="1000" fill="hold"/>
                                        <p:tgtEl>
                                          <p:spTgt spid="160"/>
                                        </p:tgtEl>
                                        <p:attrNameLst>
                                          <p:attrName>ppt_x</p:attrName>
                                        </p:attrNameLst>
                                      </p:cBhvr>
                                      <p:tavLst>
                                        <p:tav tm="0">
                                          <p:val>
                                            <p:strVal val="#ppt_x"/>
                                          </p:val>
                                        </p:tav>
                                        <p:tav tm="100000">
                                          <p:val>
                                            <p:strVal val="#ppt_x"/>
                                          </p:val>
                                        </p:tav>
                                      </p:tavLst>
                                    </p:anim>
                                    <p:anim calcmode="lin" valueType="num">
                                      <p:cBhvr additive="base">
                                        <p:cTn id="68" dur="1000" fill="hold"/>
                                        <p:tgtEl>
                                          <p:spTgt spid="160"/>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1800"/>
                                  </p:stCondLst>
                                  <p:childTnLst>
                                    <p:set>
                                      <p:cBhvr>
                                        <p:cTn id="70" dur="1" fill="hold">
                                          <p:stCondLst>
                                            <p:cond delay="0"/>
                                          </p:stCondLst>
                                        </p:cTn>
                                        <p:tgtEl>
                                          <p:spTgt spid="185"/>
                                        </p:tgtEl>
                                        <p:attrNameLst>
                                          <p:attrName>style.visibility</p:attrName>
                                        </p:attrNameLst>
                                      </p:cBhvr>
                                      <p:to>
                                        <p:strVal val="visible"/>
                                      </p:to>
                                    </p:set>
                                    <p:anim calcmode="lin" valueType="num">
                                      <p:cBhvr additive="base">
                                        <p:cTn id="71" dur="1000" fill="hold"/>
                                        <p:tgtEl>
                                          <p:spTgt spid="185"/>
                                        </p:tgtEl>
                                        <p:attrNameLst>
                                          <p:attrName>ppt_x</p:attrName>
                                        </p:attrNameLst>
                                      </p:cBhvr>
                                      <p:tavLst>
                                        <p:tav tm="0">
                                          <p:val>
                                            <p:strVal val="#ppt_x"/>
                                          </p:val>
                                        </p:tav>
                                        <p:tav tm="100000">
                                          <p:val>
                                            <p:strVal val="#ppt_x"/>
                                          </p:val>
                                        </p:tav>
                                      </p:tavLst>
                                    </p:anim>
                                    <p:anim calcmode="lin" valueType="num">
                                      <p:cBhvr additive="base">
                                        <p:cTn id="72" dur="1000" fill="hold"/>
                                        <p:tgtEl>
                                          <p:spTgt spid="185"/>
                                        </p:tgtEl>
                                        <p:attrNameLst>
                                          <p:attrName>ppt_y</p:attrName>
                                        </p:attrNameLst>
                                      </p:cBhvr>
                                      <p:tavLst>
                                        <p:tav tm="0">
                                          <p:val>
                                            <p:strVal val="1+#ppt_h/2"/>
                                          </p:val>
                                        </p:tav>
                                        <p:tav tm="100000">
                                          <p:val>
                                            <p:strVal val="#ppt_y"/>
                                          </p:val>
                                        </p:tav>
                                      </p:tavLst>
                                    </p:anim>
                                  </p:childTnLst>
                                </p:cTn>
                              </p:par>
                              <p:par>
                                <p:cTn id="73" presetID="2" presetClass="entr" presetSubtype="4" decel="100000" fill="hold" nodeType="withEffect">
                                  <p:stCondLst>
                                    <p:cond delay="2500"/>
                                  </p:stCondLst>
                                  <p:childTnLst>
                                    <p:set>
                                      <p:cBhvr>
                                        <p:cTn id="74" dur="1" fill="hold">
                                          <p:stCondLst>
                                            <p:cond delay="0"/>
                                          </p:stCondLst>
                                        </p:cTn>
                                        <p:tgtEl>
                                          <p:spTgt spid="186"/>
                                        </p:tgtEl>
                                        <p:attrNameLst>
                                          <p:attrName>style.visibility</p:attrName>
                                        </p:attrNameLst>
                                      </p:cBhvr>
                                      <p:to>
                                        <p:strVal val="visible"/>
                                      </p:to>
                                    </p:set>
                                    <p:anim calcmode="lin" valueType="num">
                                      <p:cBhvr additive="base">
                                        <p:cTn id="75" dur="1000" fill="hold"/>
                                        <p:tgtEl>
                                          <p:spTgt spid="186"/>
                                        </p:tgtEl>
                                        <p:attrNameLst>
                                          <p:attrName>ppt_x</p:attrName>
                                        </p:attrNameLst>
                                      </p:cBhvr>
                                      <p:tavLst>
                                        <p:tav tm="0">
                                          <p:val>
                                            <p:strVal val="#ppt_x"/>
                                          </p:val>
                                        </p:tav>
                                        <p:tav tm="100000">
                                          <p:val>
                                            <p:strVal val="#ppt_x"/>
                                          </p:val>
                                        </p:tav>
                                      </p:tavLst>
                                    </p:anim>
                                    <p:anim calcmode="lin" valueType="num">
                                      <p:cBhvr additive="base">
                                        <p:cTn id="76" dur="1000" fill="hold"/>
                                        <p:tgtEl>
                                          <p:spTgt spid="186"/>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2300"/>
                                  </p:stCondLst>
                                  <p:childTnLst>
                                    <p:set>
                                      <p:cBhvr>
                                        <p:cTn id="78" dur="1" fill="hold">
                                          <p:stCondLst>
                                            <p:cond delay="0"/>
                                          </p:stCondLst>
                                        </p:cTn>
                                        <p:tgtEl>
                                          <p:spTgt spid="187"/>
                                        </p:tgtEl>
                                        <p:attrNameLst>
                                          <p:attrName>style.visibility</p:attrName>
                                        </p:attrNameLst>
                                      </p:cBhvr>
                                      <p:to>
                                        <p:strVal val="visible"/>
                                      </p:to>
                                    </p:set>
                                    <p:anim calcmode="lin" valueType="num">
                                      <p:cBhvr additive="base">
                                        <p:cTn id="79" dur="1000" fill="hold"/>
                                        <p:tgtEl>
                                          <p:spTgt spid="187"/>
                                        </p:tgtEl>
                                        <p:attrNameLst>
                                          <p:attrName>ppt_x</p:attrName>
                                        </p:attrNameLst>
                                      </p:cBhvr>
                                      <p:tavLst>
                                        <p:tav tm="0">
                                          <p:val>
                                            <p:strVal val="#ppt_x"/>
                                          </p:val>
                                        </p:tav>
                                        <p:tav tm="100000">
                                          <p:val>
                                            <p:strVal val="#ppt_x"/>
                                          </p:val>
                                        </p:tav>
                                      </p:tavLst>
                                    </p:anim>
                                    <p:anim calcmode="lin" valueType="num">
                                      <p:cBhvr additive="base">
                                        <p:cTn id="80" dur="1000" fill="hold"/>
                                        <p:tgtEl>
                                          <p:spTgt spid="187"/>
                                        </p:tgtEl>
                                        <p:attrNameLst>
                                          <p:attrName>ppt_y</p:attrName>
                                        </p:attrNameLst>
                                      </p:cBhvr>
                                      <p:tavLst>
                                        <p:tav tm="0">
                                          <p:val>
                                            <p:strVal val="1+#ppt_h/2"/>
                                          </p:val>
                                        </p:tav>
                                        <p:tav tm="100000">
                                          <p:val>
                                            <p:strVal val="#ppt_y"/>
                                          </p:val>
                                        </p:tav>
                                      </p:tavLst>
                                    </p:anim>
                                  </p:childTnLst>
                                </p:cTn>
                              </p:par>
                              <p:par>
                                <p:cTn id="81" presetID="2" presetClass="entr" presetSubtype="4" decel="100000" fill="hold" nodeType="withEffect">
                                  <p:stCondLst>
                                    <p:cond delay="1600"/>
                                  </p:stCondLst>
                                  <p:childTnLst>
                                    <p:set>
                                      <p:cBhvr>
                                        <p:cTn id="82" dur="1" fill="hold">
                                          <p:stCondLst>
                                            <p:cond delay="0"/>
                                          </p:stCondLst>
                                        </p:cTn>
                                        <p:tgtEl>
                                          <p:spTgt spid="217"/>
                                        </p:tgtEl>
                                        <p:attrNameLst>
                                          <p:attrName>style.visibility</p:attrName>
                                        </p:attrNameLst>
                                      </p:cBhvr>
                                      <p:to>
                                        <p:strVal val="visible"/>
                                      </p:to>
                                    </p:set>
                                    <p:anim calcmode="lin" valueType="num">
                                      <p:cBhvr additive="base">
                                        <p:cTn id="83" dur="1000" fill="hold"/>
                                        <p:tgtEl>
                                          <p:spTgt spid="217"/>
                                        </p:tgtEl>
                                        <p:attrNameLst>
                                          <p:attrName>ppt_x</p:attrName>
                                        </p:attrNameLst>
                                      </p:cBhvr>
                                      <p:tavLst>
                                        <p:tav tm="0">
                                          <p:val>
                                            <p:strVal val="#ppt_x"/>
                                          </p:val>
                                        </p:tav>
                                        <p:tav tm="100000">
                                          <p:val>
                                            <p:strVal val="#ppt_x"/>
                                          </p:val>
                                        </p:tav>
                                      </p:tavLst>
                                    </p:anim>
                                    <p:anim calcmode="lin" valueType="num">
                                      <p:cBhvr additive="base">
                                        <p:cTn id="84" dur="1000" fill="hold"/>
                                        <p:tgtEl>
                                          <p:spTgt spid="217"/>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2300"/>
                                  </p:stCondLst>
                                  <p:childTnLst>
                                    <p:set>
                                      <p:cBhvr>
                                        <p:cTn id="86" dur="1" fill="hold">
                                          <p:stCondLst>
                                            <p:cond delay="0"/>
                                          </p:stCondLst>
                                        </p:cTn>
                                        <p:tgtEl>
                                          <p:spTgt spid="260"/>
                                        </p:tgtEl>
                                        <p:attrNameLst>
                                          <p:attrName>style.visibility</p:attrName>
                                        </p:attrNameLst>
                                      </p:cBhvr>
                                      <p:to>
                                        <p:strVal val="visible"/>
                                      </p:to>
                                    </p:set>
                                    <p:anim calcmode="lin" valueType="num">
                                      <p:cBhvr additive="base">
                                        <p:cTn id="87" dur="1000" fill="hold"/>
                                        <p:tgtEl>
                                          <p:spTgt spid="260"/>
                                        </p:tgtEl>
                                        <p:attrNameLst>
                                          <p:attrName>ppt_x</p:attrName>
                                        </p:attrNameLst>
                                      </p:cBhvr>
                                      <p:tavLst>
                                        <p:tav tm="0">
                                          <p:val>
                                            <p:strVal val="#ppt_x"/>
                                          </p:val>
                                        </p:tav>
                                        <p:tav tm="100000">
                                          <p:val>
                                            <p:strVal val="#ppt_x"/>
                                          </p:val>
                                        </p:tav>
                                      </p:tavLst>
                                    </p:anim>
                                    <p:anim calcmode="lin" valueType="num">
                                      <p:cBhvr additive="base">
                                        <p:cTn id="88" dur="1000" fill="hold"/>
                                        <p:tgtEl>
                                          <p:spTgt spid="2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E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5" name="TextBox 4">
            <a:extLst>
              <a:ext uri="{FF2B5EF4-FFF2-40B4-BE49-F238E27FC236}">
                <a16:creationId xmlns:a16="http://schemas.microsoft.com/office/drawing/2014/main" id="{EE0974FF-A78E-4964-847E-B5CF7E5B59BC}"/>
              </a:ext>
            </a:extLst>
          </p:cNvPr>
          <p:cNvSpPr txBox="1"/>
          <p:nvPr/>
        </p:nvSpPr>
        <p:spPr>
          <a:xfrm>
            <a:off x="0" y="123992"/>
            <a:ext cx="12192000" cy="6610015"/>
          </a:xfrm>
          <a:prstGeom prst="rect">
            <a:avLst/>
          </a:prstGeom>
          <a:noFill/>
        </p:spPr>
        <p:txBody>
          <a:bodyPr wrap="square" rtlCol="0">
            <a:spAutoFit/>
          </a:bodyPr>
          <a:lstStyle/>
          <a:p>
            <a:pPr algn="just">
              <a:lnSpc>
                <a:spcPct val="90000"/>
              </a:lnSpc>
              <a:spcBef>
                <a:spcPts val="1000"/>
              </a:spcBef>
              <a:defRPr/>
            </a:pPr>
            <a:r>
              <a:rPr lang="en-US" b="1" u="sng" dirty="0">
                <a:solidFill>
                  <a:schemeClr val="bg1"/>
                </a:solidFill>
                <a:latin typeface="Century Gothic" panose="020B0502020202020204" pitchFamily="34" charset="0"/>
                <a:ea typeface="Open Sans Extrabold" panose="020B0906030804020204" pitchFamily="34" charset="0"/>
                <a:cs typeface="Open Sans Extrabold" panose="020B0906030804020204" pitchFamily="34" charset="0"/>
              </a:rPr>
              <a:t>(MODULE WORKFLOW EXPLANATION CONT.)</a:t>
            </a:r>
          </a:p>
          <a:p>
            <a:pPr marR="0" lvl="0" algn="just" defTabSz="914400" rtl="0" eaLnBrk="1" fontAlgn="auto" latinLnBrk="0" hangingPunct="1">
              <a:lnSpc>
                <a:spcPct val="90000"/>
              </a:lnSpc>
              <a:spcBef>
                <a:spcPts val="1000"/>
              </a:spcBef>
              <a:spcAft>
                <a:spcPts val="0"/>
              </a:spcAft>
              <a:buClrTx/>
              <a:buSzTx/>
              <a:tabLst/>
              <a:defRPr/>
            </a:pPr>
            <a:endParaRPr lang="en-US" dirty="0">
              <a:solidFill>
                <a:schemeClr val="bg1"/>
              </a:solidFill>
              <a:latin typeface="Century Gothic" panose="020B0502020202020204" pitchFamily="34" charset="0"/>
            </a:endParaRP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Import the Dataset : Initially we import the Movie Reviews’ Dataset to our model.</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Active learning: In this step, we provide some pre-labelled dataset as training and testing and take unlabeled dataset.</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Data Preprocessing: The data extracted need to be cleaned so that we get proper text review on which analysis can be performed. </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Tokenization: Here we separate the  sequence  of strings  into  individuals  such  as  words,  keywords,  phrases, symbols and other elements known  as tokens. </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Stop Words removal : Here we remove all the unnecessary words from a sentence.    </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Parts of Speech (POS)  tagging: The  process  of assigning  one of  the  parts of speech to the given word is called Parts of Speech tagging. POS tagger is very useful because of the following two reasons: (a) words like nouns and pronouns usually do not contain any sentiment. It is able to filter out such words with the help of a POS tagger, and;  (b) a POS tagger can also be used to distinguish words that can be used in different parts of speech. For instance, as a verb, “enhanced” may conduct different amount of sentiment as being of an adjective.</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Feature Extraction:  In this step the model extracts all the important features which are useful in evaluating the result and ignores the rest as those features might affect the accuracy level of the model.</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Supervised Learning: Here the sentiments are classified.</a:t>
            </a:r>
          </a:p>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Result Interpretation : Final label - positive or negative workflow explanation.</a:t>
            </a: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158163433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296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11" name="Freeform 5">
            <a:extLst>
              <a:ext uri="{FF2B5EF4-FFF2-40B4-BE49-F238E27FC236}">
                <a16:creationId xmlns:a16="http://schemas.microsoft.com/office/drawing/2014/main" id="{5065C178-6858-46EB-A7FE-E193C15795D7}"/>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2" name="Freeform 5">
            <a:extLst>
              <a:ext uri="{FF2B5EF4-FFF2-40B4-BE49-F238E27FC236}">
                <a16:creationId xmlns:a16="http://schemas.microsoft.com/office/drawing/2014/main" id="{E54706F8-B624-4232-9F85-1235FEB0F087}"/>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5">
            <a:extLst>
              <a:ext uri="{FF2B5EF4-FFF2-40B4-BE49-F238E27FC236}">
                <a16:creationId xmlns:a16="http://schemas.microsoft.com/office/drawing/2014/main" id="{DB4FA9DE-671A-4E77-82EE-1E50F5D98A7C}"/>
              </a:ext>
            </a:extLst>
          </p:cNvPr>
          <p:cNvSpPr>
            <a:spLocks/>
          </p:cNvSpPr>
          <p:nvPr/>
        </p:nvSpPr>
        <p:spPr bwMode="auto">
          <a:xfrm rot="19800000">
            <a:off x="4609311" y="1941685"/>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50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4" name="TextBox 3">
            <a:extLst>
              <a:ext uri="{FF2B5EF4-FFF2-40B4-BE49-F238E27FC236}">
                <a16:creationId xmlns:a16="http://schemas.microsoft.com/office/drawing/2014/main" id="{326B6699-C6EF-4909-ACF9-F0D96DDD1E1C}"/>
              </a:ext>
            </a:extLst>
          </p:cNvPr>
          <p:cNvSpPr txBox="1"/>
          <p:nvPr/>
        </p:nvSpPr>
        <p:spPr>
          <a:xfrm>
            <a:off x="1242526" y="2321004"/>
            <a:ext cx="9701695" cy="2215991"/>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IMPLEMENTATION AND</a:t>
            </a:r>
            <a:b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br>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CODING</a:t>
            </a:r>
          </a:p>
        </p:txBody>
      </p:sp>
    </p:spTree>
    <p:extLst>
      <p:ext uri="{BB962C8B-B14F-4D97-AF65-F5344CB8AC3E}">
        <p14:creationId xmlns:p14="http://schemas.microsoft.com/office/powerpoint/2010/main" val="428362316"/>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360"/>
                                          </p:val>
                                        </p:tav>
                                        <p:tav tm="100000">
                                          <p:val>
                                            <p:fltVal val="0"/>
                                          </p:val>
                                        </p:tav>
                                      </p:tavLst>
                                    </p:anim>
                                    <p:animEffect transition="in" filter="fade">
                                      <p:cBhvr>
                                        <p:cTn id="16" dur="500"/>
                                        <p:tgtEl>
                                          <p:spTgt spid="1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style.rotation</p:attrName>
                                        </p:attrNameLst>
                                      </p:cBhvr>
                                      <p:tavLst>
                                        <p:tav tm="0">
                                          <p:val>
                                            <p:fltVal val="360"/>
                                          </p:val>
                                        </p:tav>
                                        <p:tav tm="100000">
                                          <p:val>
                                            <p:fltVal val="0"/>
                                          </p:val>
                                        </p:tav>
                                      </p:tavLst>
                                    </p:anim>
                                    <p:animEffect transition="in" filter="fade">
                                      <p:cBhvr>
                                        <p:cTn id="26" dur="500"/>
                                        <p:tgtEl>
                                          <p:spTgt spid="1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 name="TextBox 9">
            <a:extLst>
              <a:ext uri="{FF2B5EF4-FFF2-40B4-BE49-F238E27FC236}">
                <a16:creationId xmlns:a16="http://schemas.microsoft.com/office/drawing/2014/main" id="{B6F9308B-5ACC-45D0-9EB7-812307A435FC}"/>
              </a:ext>
            </a:extLst>
          </p:cNvPr>
          <p:cNvSpPr txBox="1"/>
          <p:nvPr/>
        </p:nvSpPr>
        <p:spPr>
          <a:xfrm>
            <a:off x="1431902" y="2321004"/>
            <a:ext cx="9328195" cy="2215991"/>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a:ea typeface="Open Sans Light" panose="020B0306030504020204" pitchFamily="34" charset="0"/>
                <a:cs typeface="Calibri Light" panose="020F0302020204030204" pitchFamily="34" charset="0"/>
              </a:rPr>
              <a:t>EXISTING WORK WITH </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a:ea typeface="Open Sans Light" panose="020B0306030504020204" pitchFamily="34" charset="0"/>
                <a:cs typeface="Calibri Light" panose="020F0302020204030204" pitchFamily="34" charset="0"/>
              </a:rPr>
              <a:t>LIMITATIONS</a:t>
            </a:r>
          </a:p>
        </p:txBody>
      </p:sp>
      <p:sp>
        <p:nvSpPr>
          <p:cNvPr id="15" name="Rectangle 14">
            <a:extLst>
              <a:ext uri="{FF2B5EF4-FFF2-40B4-BE49-F238E27FC236}">
                <a16:creationId xmlns:a16="http://schemas.microsoft.com/office/drawing/2014/main" id="{E0C7DF7E-640F-4D81-B6B8-0A1BB1695BDC}"/>
              </a:ext>
            </a:extLst>
          </p:cNvPr>
          <p:cNvSpPr/>
          <p:nvPr/>
        </p:nvSpPr>
        <p:spPr>
          <a:xfrm>
            <a:off x="11567604" y="4438835"/>
            <a:ext cx="470516" cy="443883"/>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66281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296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50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2" name="TextBox 1">
            <a:extLst>
              <a:ext uri="{FF2B5EF4-FFF2-40B4-BE49-F238E27FC236}">
                <a16:creationId xmlns:a16="http://schemas.microsoft.com/office/drawing/2014/main" id="{B2DF9B9D-576A-40C1-92F1-1D4C131B6DE6}"/>
              </a:ext>
            </a:extLst>
          </p:cNvPr>
          <p:cNvSpPr txBox="1"/>
          <p:nvPr/>
        </p:nvSpPr>
        <p:spPr>
          <a:xfrm>
            <a:off x="2330163" y="90620"/>
            <a:ext cx="7526420"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IMPLEMENTATION</a:t>
            </a:r>
          </a:p>
        </p:txBody>
      </p:sp>
      <p:sp>
        <p:nvSpPr>
          <p:cNvPr id="14" name="TextBox 13">
            <a:extLst>
              <a:ext uri="{FF2B5EF4-FFF2-40B4-BE49-F238E27FC236}">
                <a16:creationId xmlns:a16="http://schemas.microsoft.com/office/drawing/2014/main" id="{A26625F9-BD59-48DB-A5DC-B5398DB39F9E}"/>
              </a:ext>
            </a:extLst>
          </p:cNvPr>
          <p:cNvSpPr txBox="1"/>
          <p:nvPr/>
        </p:nvSpPr>
        <p:spPr>
          <a:xfrm>
            <a:off x="-2627" y="2428040"/>
            <a:ext cx="12192000" cy="4729500"/>
          </a:xfrm>
          <a:prstGeom prst="rect">
            <a:avLst/>
          </a:prstGeom>
          <a:noFill/>
        </p:spPr>
        <p:txBody>
          <a:bodyPr wrap="square" rtlCol="0">
            <a:spAutoFit/>
          </a:bodyPr>
          <a:lstStyle/>
          <a:p>
            <a:pPr marR="0" lvl="0" algn="just" defTabSz="914400" rtl="0" eaLnBrk="1" fontAlgn="auto" latinLnBrk="0" hangingPunct="1">
              <a:lnSpc>
                <a:spcPct val="90000"/>
              </a:lnSpc>
              <a:spcBef>
                <a:spcPts val="1000"/>
              </a:spcBef>
              <a:spcAft>
                <a:spcPts val="0"/>
              </a:spcAft>
              <a:buClrTx/>
              <a:buSzTx/>
              <a:tabLst/>
              <a:defRPr/>
            </a:pPr>
            <a:r>
              <a:rPr lang="en-US" b="1" u="sng" dirty="0">
                <a:solidFill>
                  <a:schemeClr val="bg1"/>
                </a:solidFill>
                <a:latin typeface="Century Gothic" panose="020B0502020202020204" pitchFamily="34" charset="0"/>
              </a:rPr>
              <a:t>NLTK (Natural Language Toolkit)</a:t>
            </a:r>
          </a:p>
          <a:p>
            <a:pPr marR="0" lvl="0" algn="just" defTabSz="914400" rtl="0" eaLnBrk="1" fontAlgn="auto" latinLnBrk="0" hangingPunct="1">
              <a:lnSpc>
                <a:spcPct val="90000"/>
              </a:lnSpc>
              <a:spcBef>
                <a:spcPts val="1000"/>
              </a:spcBef>
              <a:spcAft>
                <a:spcPts val="0"/>
              </a:spcAft>
              <a:buClrTx/>
              <a:buSzTx/>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In our project for performing sentiment analysis, we have used the NLTK package of Python which is a suite of libraries</a:t>
            </a:r>
            <a:r>
              <a:rPr lang="en-US" dirty="0">
                <a:solidFill>
                  <a:schemeClr val="bg1"/>
                </a:solidFill>
                <a:latin typeface="Century Gothic" panose="020B0502020202020204" pitchFamily="34" charset="0"/>
              </a:rPr>
              <a:t> and programs for statistical NLP. It is used in the tokenize the text and has been used as a POS (Part of Speech) tagger. POS tagging is the process of marking up a word in a text as corresponding to a particular part of speech based on its definition and its context.</a:t>
            </a:r>
          </a:p>
          <a:p>
            <a:pPr marR="0" lvl="0" algn="just" defTabSz="914400" rtl="0" eaLnBrk="1" fontAlgn="auto" latinLnBrk="0" hangingPunct="1">
              <a:lnSpc>
                <a:spcPct val="90000"/>
              </a:lnSpc>
              <a:spcBef>
                <a:spcPts val="1000"/>
              </a:spcBef>
              <a:spcAft>
                <a:spcPts val="0"/>
              </a:spcAft>
              <a:buClrTx/>
              <a:buSzTx/>
              <a:tabLst/>
              <a:defRPr/>
            </a:pPr>
            <a:r>
              <a:rPr kumimoji="0" lang="en-US" b="1" i="0" u="sng" strike="noStrike" kern="1200" cap="none" spc="0" normalizeH="0" baseline="0" noProof="0" dirty="0" err="1">
                <a:ln>
                  <a:noFill/>
                </a:ln>
                <a:solidFill>
                  <a:schemeClr val="bg1"/>
                </a:solidFill>
                <a:effectLst/>
                <a:uLnTx/>
                <a:uFillTx/>
                <a:latin typeface="Century Gothic" panose="020B0502020202020204" pitchFamily="34" charset="0"/>
              </a:rPr>
              <a:t>TextBlob</a:t>
            </a:r>
            <a:endParaRPr kumimoji="0" lang="en-US" b="1" i="0" u="sng" strike="noStrike" kern="1200" cap="none" spc="0" normalizeH="0" baseline="0" noProof="0" dirty="0">
              <a:ln>
                <a:noFill/>
              </a:ln>
              <a:solidFill>
                <a:schemeClr val="bg1"/>
              </a:solidFill>
              <a:effectLst/>
              <a:uLnTx/>
              <a:uFillTx/>
              <a:latin typeface="Century Gothic" panose="020B0502020202020204" pitchFamily="34" charset="0"/>
            </a:endParaRPr>
          </a:p>
          <a:p>
            <a:pPr marR="0" lvl="0" algn="just" defTabSz="914400" rtl="0" eaLnBrk="1" fontAlgn="auto" latinLnBrk="0" hangingPunct="1">
              <a:lnSpc>
                <a:spcPct val="90000"/>
              </a:lnSpc>
              <a:spcBef>
                <a:spcPts val="1000"/>
              </a:spcBef>
              <a:spcAft>
                <a:spcPts val="0"/>
              </a:spcAft>
              <a:buClrTx/>
              <a:buSzTx/>
              <a:tabLst/>
              <a:defRPr/>
            </a:pPr>
            <a:r>
              <a:rPr lang="en-US" dirty="0">
                <a:solidFill>
                  <a:schemeClr val="bg1"/>
                </a:solidFill>
                <a:latin typeface="Century Gothic" panose="020B0502020202020204" pitchFamily="34" charset="0"/>
              </a:rPr>
              <a:t>It is a module which is used for building programs for text analysis. One of the most important aspects of the </a:t>
            </a:r>
            <a:r>
              <a:rPr lang="en-US" dirty="0" err="1">
                <a:solidFill>
                  <a:schemeClr val="bg1"/>
                </a:solidFill>
                <a:latin typeface="Century Gothic" panose="020B0502020202020204" pitchFamily="34" charset="0"/>
              </a:rPr>
              <a:t>TextBlob</a:t>
            </a:r>
            <a:r>
              <a:rPr lang="en-US" dirty="0">
                <a:solidFill>
                  <a:schemeClr val="bg1"/>
                </a:solidFill>
                <a:latin typeface="Century Gothic" panose="020B0502020202020204" pitchFamily="34" charset="0"/>
              </a:rPr>
              <a:t> module is the POS tagging. Its goal is to assign linguistic information to substantial units.</a:t>
            </a:r>
          </a:p>
          <a:p>
            <a:pPr marR="0" lvl="0" algn="just" defTabSz="914400" rtl="0" eaLnBrk="1" fontAlgn="auto" latinLnBrk="0" hangingPunct="1">
              <a:lnSpc>
                <a:spcPct val="90000"/>
              </a:lnSpc>
              <a:spcBef>
                <a:spcPts val="1000"/>
              </a:spcBef>
              <a:spcAft>
                <a:spcPts val="0"/>
              </a:spcAft>
              <a:buClrTx/>
              <a:buSzTx/>
              <a:tabLst/>
              <a:defRPr/>
            </a:pPr>
            <a:r>
              <a:rPr lang="en-US" b="1" u="sng" dirty="0">
                <a:solidFill>
                  <a:schemeClr val="bg1"/>
                </a:solidFill>
                <a:latin typeface="Century Gothic" panose="020B0502020202020204" pitchFamily="34" charset="0"/>
              </a:rPr>
              <a:t>S</a:t>
            </a:r>
            <a:r>
              <a:rPr kumimoji="0" lang="en-US" b="1" i="0" u="sng" strike="noStrike" kern="1200" cap="none" spc="0" normalizeH="0" baseline="0" noProof="0" dirty="0" err="1">
                <a:ln>
                  <a:noFill/>
                </a:ln>
                <a:solidFill>
                  <a:schemeClr val="bg1"/>
                </a:solidFill>
                <a:effectLst/>
                <a:uLnTx/>
                <a:uFillTx/>
                <a:latin typeface="Century Gothic" panose="020B0502020202020204" pitchFamily="34" charset="0"/>
              </a:rPr>
              <a:t>cikit</a:t>
            </a:r>
            <a:r>
              <a:rPr kumimoji="0" lang="en-US" b="1" i="0" u="sng" strike="noStrike" kern="1200" cap="none" spc="0" normalizeH="0" baseline="0" noProof="0" dirty="0">
                <a:ln>
                  <a:noFill/>
                </a:ln>
                <a:solidFill>
                  <a:schemeClr val="bg1"/>
                </a:solidFill>
                <a:effectLst/>
                <a:uLnTx/>
                <a:uFillTx/>
                <a:latin typeface="Century Gothic" panose="020B0502020202020204" pitchFamily="34" charset="0"/>
              </a:rPr>
              <a:t> Learn</a:t>
            </a:r>
          </a:p>
          <a:p>
            <a:pPr marR="0" lvl="0" algn="just" defTabSz="914400" rtl="0" eaLnBrk="1" fontAlgn="auto" latinLnBrk="0" hangingPunct="1">
              <a:lnSpc>
                <a:spcPct val="90000"/>
              </a:lnSpc>
              <a:spcBef>
                <a:spcPts val="1000"/>
              </a:spcBef>
              <a:spcAft>
                <a:spcPts val="0"/>
              </a:spcAft>
              <a:buClrTx/>
              <a:buSzTx/>
              <a:tabLst/>
              <a:defRPr/>
            </a:pPr>
            <a:r>
              <a:rPr kumimoji="0" lang="en-US" i="0" strike="noStrike" kern="1200" cap="none" spc="0" normalizeH="0" baseline="0" noProof="0" dirty="0">
                <a:ln>
                  <a:noFill/>
                </a:ln>
                <a:solidFill>
                  <a:schemeClr val="bg1"/>
                </a:solidFill>
                <a:effectLst/>
                <a:uLnTx/>
                <a:uFillTx/>
                <a:latin typeface="Century Gothic" panose="020B0502020202020204" pitchFamily="34" charset="0"/>
              </a:rPr>
              <a:t>Scikit-learn is a free software machine learning library for the Python programming language. It features various classification, regression and clustering algorithms including support vector machines, random forests, gradient boosting, k-means and DBSCAN, and is designed to interoperate with the Python numerical and scientific libraries NumPy and SciPy.</a:t>
            </a:r>
          </a:p>
          <a:p>
            <a:pPr marR="0" lvl="0" algn="just" defTabSz="914400" rtl="0" eaLnBrk="1" fontAlgn="auto" latinLnBrk="0" hangingPunct="1">
              <a:lnSpc>
                <a:spcPct val="90000"/>
              </a:lnSpc>
              <a:spcBef>
                <a:spcPts val="1000"/>
              </a:spcBef>
              <a:spcAft>
                <a:spcPts val="0"/>
              </a:spcAft>
              <a:buClrTx/>
              <a:buSzTx/>
              <a:tabLst/>
              <a:defRPr/>
            </a:pPr>
            <a:endParaRPr kumimoji="0" lang="en-US" b="1" i="0" u="sng" strike="noStrike" kern="1200" cap="none" spc="0" normalizeH="0" baseline="0" noProof="0" dirty="0">
              <a:ln>
                <a:noFill/>
              </a:ln>
              <a:solidFill>
                <a:schemeClr val="bg1"/>
              </a:solidFill>
              <a:effectLst/>
              <a:uLnTx/>
              <a:uFillTx/>
              <a:latin typeface="Century Gothic" panose="020B0502020202020204" pitchFamily="34" charset="0"/>
            </a:endParaRPr>
          </a:p>
          <a:p>
            <a:pPr marR="0" lvl="0" algn="just" defTabSz="914400" rtl="0" eaLnBrk="1" fontAlgn="auto" latinLnBrk="0" hangingPunct="1">
              <a:lnSpc>
                <a:spcPct val="90000"/>
              </a:lnSpc>
              <a:spcBef>
                <a:spcPts val="1000"/>
              </a:spcBef>
              <a:spcAft>
                <a:spcPts val="0"/>
              </a:spcAft>
              <a:buClrTx/>
              <a:buSzTx/>
              <a:tabLst/>
              <a:defRPr/>
            </a:pPr>
            <a:endParaRPr kumimoji="0" lang="en-US" b="1" i="0" u="sng"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115974285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F5557C-41F8-4F10-B475-BAAA1ED58F9A}"/>
              </a:ext>
            </a:extLst>
          </p:cNvPr>
          <p:cNvSpPr/>
          <p:nvPr/>
        </p:nvSpPr>
        <p:spPr>
          <a:xfrm>
            <a:off x="-1" y="893"/>
            <a:ext cx="12192001" cy="6857107"/>
          </a:xfrm>
          <a:prstGeom prst="rect">
            <a:avLst/>
          </a:prstGeom>
          <a:solidFill>
            <a:srgbClr val="296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Freeform 5">
            <a:extLst>
              <a:ext uri="{FF2B5EF4-FFF2-40B4-BE49-F238E27FC236}">
                <a16:creationId xmlns:a16="http://schemas.microsoft.com/office/drawing/2014/main" id="{DAF039ED-63F8-405A-A4F0-938CB4801578}"/>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8" name="Freeform 5">
            <a:extLst>
              <a:ext uri="{FF2B5EF4-FFF2-40B4-BE49-F238E27FC236}">
                <a16:creationId xmlns:a16="http://schemas.microsoft.com/office/drawing/2014/main" id="{F58FAEC6-97CF-436E-9DAA-D8BC6794104C}"/>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9" name="Freeform 5">
            <a:extLst>
              <a:ext uri="{FF2B5EF4-FFF2-40B4-BE49-F238E27FC236}">
                <a16:creationId xmlns:a16="http://schemas.microsoft.com/office/drawing/2014/main" id="{E6E73EA4-E13C-42BB-A5CF-0F851190A560}"/>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50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2" name="Title 1">
            <a:extLst>
              <a:ext uri="{FF2B5EF4-FFF2-40B4-BE49-F238E27FC236}">
                <a16:creationId xmlns:a16="http://schemas.microsoft.com/office/drawing/2014/main" id="{EF8C8418-9FEE-4E27-8745-C4E6EAAB91E2}"/>
              </a:ext>
            </a:extLst>
          </p:cNvPr>
          <p:cNvSpPr>
            <a:spLocks noGrp="1"/>
          </p:cNvSpPr>
          <p:nvPr>
            <p:ph type="title"/>
          </p:nvPr>
        </p:nvSpPr>
        <p:spPr/>
        <p:txBody>
          <a:bodyPr/>
          <a:lstStyle/>
          <a:p>
            <a:r>
              <a:rPr lang="en-IN" b="1" u="sng" dirty="0">
                <a:solidFill>
                  <a:schemeClr val="bg1"/>
                </a:solidFill>
                <a:latin typeface="Century Gothic" panose="020B0502020202020204" pitchFamily="34" charset="0"/>
              </a:rPr>
              <a:t>SVM</a:t>
            </a:r>
          </a:p>
        </p:txBody>
      </p:sp>
      <p:sp>
        <p:nvSpPr>
          <p:cNvPr id="4" name="Text Placeholder 3">
            <a:extLst>
              <a:ext uri="{FF2B5EF4-FFF2-40B4-BE49-F238E27FC236}">
                <a16:creationId xmlns:a16="http://schemas.microsoft.com/office/drawing/2014/main" id="{91101803-6335-4388-85BE-88F308855016}"/>
              </a:ext>
            </a:extLst>
          </p:cNvPr>
          <p:cNvSpPr>
            <a:spLocks noGrp="1"/>
          </p:cNvSpPr>
          <p:nvPr>
            <p:ph type="body" sz="half" idx="2"/>
          </p:nvPr>
        </p:nvSpPr>
        <p:spPr/>
        <p:txBody>
          <a:bodyPr/>
          <a:lstStyle/>
          <a:p>
            <a:pPr marR="0" lvl="0" algn="just" defTabSz="914400" rtl="0" eaLnBrk="1" fontAlgn="auto" latinLnBrk="0" hangingPunct="1">
              <a:lnSpc>
                <a:spcPct val="90000"/>
              </a:lnSpc>
              <a:spcBef>
                <a:spcPts val="1000"/>
              </a:spcBef>
              <a:spcAft>
                <a:spcPts val="0"/>
              </a:spcAft>
              <a:buClrTx/>
              <a:buSzTx/>
              <a:tabLst/>
              <a:defRPr/>
            </a:pPr>
            <a:r>
              <a:rPr lang="en-US" dirty="0">
                <a:solidFill>
                  <a:schemeClr val="bg1"/>
                </a:solidFill>
                <a:latin typeface="Century Gothic" panose="020B0502020202020204" pitchFamily="34" charset="0"/>
              </a:rPr>
              <a:t>Support Vector Machine” (SVM) is a supervised machine learning algorithm which can be used for both classification or regression challenges. However,  it is mostly used in classification problems. In the SVM algorithm, we plot each data item as a point in n-dimensional space (where n is number of features you have) with the value of each feature being the value of a particular coordinate. Then, we perform classification by finding the hyper-plane that differentiates the two classes very well.</a:t>
            </a:r>
          </a:p>
          <a:p>
            <a:endParaRPr lang="en-IN" dirty="0"/>
          </a:p>
        </p:txBody>
      </p:sp>
      <p:pic>
        <p:nvPicPr>
          <p:cNvPr id="6" name="Content Placeholder 5">
            <a:extLst>
              <a:ext uri="{FF2B5EF4-FFF2-40B4-BE49-F238E27FC236}">
                <a16:creationId xmlns:a16="http://schemas.microsoft.com/office/drawing/2014/main" id="{13207710-1827-4D9A-9E81-54E4234F49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0092" y="1503831"/>
            <a:ext cx="5898391" cy="3840813"/>
          </a:xfrm>
          <a:prstGeom prst="rect">
            <a:avLst/>
          </a:prstGeom>
        </p:spPr>
      </p:pic>
      <p:sp>
        <p:nvSpPr>
          <p:cNvPr id="10" name="TextBox 9">
            <a:extLst>
              <a:ext uri="{FF2B5EF4-FFF2-40B4-BE49-F238E27FC236}">
                <a16:creationId xmlns:a16="http://schemas.microsoft.com/office/drawing/2014/main" id="{5102A155-7C7B-4A2A-9C95-F3C5F10F1801}"/>
              </a:ext>
            </a:extLst>
          </p:cNvPr>
          <p:cNvSpPr txBox="1"/>
          <p:nvPr/>
        </p:nvSpPr>
        <p:spPr>
          <a:xfrm>
            <a:off x="5320093" y="5403865"/>
            <a:ext cx="58983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5</a:t>
            </a:r>
          </a:p>
        </p:txBody>
      </p:sp>
    </p:spTree>
    <p:extLst>
      <p:ext uri="{BB962C8B-B14F-4D97-AF65-F5344CB8AC3E}">
        <p14:creationId xmlns:p14="http://schemas.microsoft.com/office/powerpoint/2010/main" val="424867527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360"/>
                                          </p:val>
                                        </p:tav>
                                        <p:tav tm="100000">
                                          <p:val>
                                            <p:fltVal val="0"/>
                                          </p:val>
                                        </p:tav>
                                      </p:tavLst>
                                    </p:anim>
                                    <p:animEffect transition="in" filter="fade">
                                      <p:cBhvr>
                                        <p:cTn id="26" dur="500"/>
                                        <p:tgtEl>
                                          <p:spTgt spid="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F5557C-41F8-4F10-B475-BAAA1ED58F9A}"/>
              </a:ext>
            </a:extLst>
          </p:cNvPr>
          <p:cNvSpPr/>
          <p:nvPr/>
        </p:nvSpPr>
        <p:spPr>
          <a:xfrm>
            <a:off x="-1" y="447"/>
            <a:ext cx="12192001" cy="6857107"/>
          </a:xfrm>
          <a:prstGeom prst="rect">
            <a:avLst/>
          </a:prstGeom>
          <a:solidFill>
            <a:srgbClr val="296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Freeform 5">
            <a:extLst>
              <a:ext uri="{FF2B5EF4-FFF2-40B4-BE49-F238E27FC236}">
                <a16:creationId xmlns:a16="http://schemas.microsoft.com/office/drawing/2014/main" id="{FC925D68-DD93-4AFB-ACDE-951F1DE3E50D}"/>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5">
            <a:extLst>
              <a:ext uri="{FF2B5EF4-FFF2-40B4-BE49-F238E27FC236}">
                <a16:creationId xmlns:a16="http://schemas.microsoft.com/office/drawing/2014/main" id="{E5902674-45D6-4ECC-B9C1-E8773117442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5" name="Freeform 5">
            <a:extLst>
              <a:ext uri="{FF2B5EF4-FFF2-40B4-BE49-F238E27FC236}">
                <a16:creationId xmlns:a16="http://schemas.microsoft.com/office/drawing/2014/main" id="{1B5FA42E-64F8-47AE-BEAC-852F422EFA90}"/>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50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2" name="Title 1">
            <a:extLst>
              <a:ext uri="{FF2B5EF4-FFF2-40B4-BE49-F238E27FC236}">
                <a16:creationId xmlns:a16="http://schemas.microsoft.com/office/drawing/2014/main" id="{EF8C8418-9FEE-4E27-8745-C4E6EAAB91E2}"/>
              </a:ext>
            </a:extLst>
          </p:cNvPr>
          <p:cNvSpPr>
            <a:spLocks noGrp="1"/>
          </p:cNvSpPr>
          <p:nvPr>
            <p:ph type="title"/>
          </p:nvPr>
        </p:nvSpPr>
        <p:spPr/>
        <p:txBody>
          <a:bodyPr/>
          <a:lstStyle/>
          <a:p>
            <a:r>
              <a:rPr lang="en-IN" b="1" u="sng" dirty="0">
                <a:solidFill>
                  <a:schemeClr val="bg1"/>
                </a:solidFill>
                <a:latin typeface="Century Gothic" panose="020B0502020202020204" pitchFamily="34" charset="0"/>
              </a:rPr>
              <a:t>Logistic Regression</a:t>
            </a:r>
          </a:p>
        </p:txBody>
      </p:sp>
      <p:sp>
        <p:nvSpPr>
          <p:cNvPr id="4" name="Text Placeholder 3">
            <a:extLst>
              <a:ext uri="{FF2B5EF4-FFF2-40B4-BE49-F238E27FC236}">
                <a16:creationId xmlns:a16="http://schemas.microsoft.com/office/drawing/2014/main" id="{91101803-6335-4388-85BE-88F308855016}"/>
              </a:ext>
            </a:extLst>
          </p:cNvPr>
          <p:cNvSpPr>
            <a:spLocks noGrp="1"/>
          </p:cNvSpPr>
          <p:nvPr>
            <p:ph type="body" sz="half" idx="2"/>
          </p:nvPr>
        </p:nvSpPr>
        <p:spPr/>
        <p:txBody>
          <a:bodyPr/>
          <a:lstStyle/>
          <a:p>
            <a:pPr marR="0" lvl="0" algn="just" defTabSz="914400" rtl="0" eaLnBrk="1" fontAlgn="auto" latinLnBrk="0" hangingPunct="1">
              <a:lnSpc>
                <a:spcPct val="90000"/>
              </a:lnSpc>
              <a:spcBef>
                <a:spcPts val="1000"/>
              </a:spcBef>
              <a:spcAft>
                <a:spcPts val="0"/>
              </a:spcAft>
              <a:buClrTx/>
              <a:buSzTx/>
              <a:tabLst/>
              <a:defRPr/>
            </a:pPr>
            <a:r>
              <a:rPr lang="en-IN" sz="1800" dirty="0">
                <a:solidFill>
                  <a:schemeClr val="bg1"/>
                </a:solidFill>
                <a:effectLst/>
                <a:latin typeface="Calibri Light" panose="020F0302020204030204" pitchFamily="34" charset="0"/>
                <a:ea typeface="Times New Roman" panose="02020603050405020304" pitchFamily="18" charset="0"/>
              </a:rPr>
              <a:t>Logistic regression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  Logistic regression is used to describe data and to explain the relationship between one dependent binary variable and one or more nominal, ordinal, interval or ratio-level independent variables. </a:t>
            </a:r>
            <a:endParaRPr lang="en-IN" dirty="0">
              <a:solidFill>
                <a:schemeClr val="bg1"/>
              </a:solidFill>
            </a:endParaRPr>
          </a:p>
        </p:txBody>
      </p:sp>
      <p:pic>
        <p:nvPicPr>
          <p:cNvPr id="7" name="Picture 6">
            <a:extLst>
              <a:ext uri="{FF2B5EF4-FFF2-40B4-BE49-F238E27FC236}">
                <a16:creationId xmlns:a16="http://schemas.microsoft.com/office/drawing/2014/main" id="{70647221-9CF5-498C-ACF4-74B26CBFC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88" y="1647825"/>
            <a:ext cx="6486525" cy="3562350"/>
          </a:xfrm>
          <a:prstGeom prst="rect">
            <a:avLst/>
          </a:prstGeom>
        </p:spPr>
      </p:pic>
      <p:sp>
        <p:nvSpPr>
          <p:cNvPr id="9" name="Content Placeholder 8">
            <a:extLst>
              <a:ext uri="{FF2B5EF4-FFF2-40B4-BE49-F238E27FC236}">
                <a16:creationId xmlns:a16="http://schemas.microsoft.com/office/drawing/2014/main" id="{BDA79C55-6DE7-4026-BD1E-60179FF2C329}"/>
              </a:ext>
            </a:extLst>
          </p:cNvPr>
          <p:cNvSpPr>
            <a:spLocks noGrp="1"/>
          </p:cNvSpPr>
          <p:nvPr>
            <p:ph idx="1"/>
          </p:nvPr>
        </p:nvSpPr>
        <p:spPr/>
        <p:txBody>
          <a:bodyPr/>
          <a:lstStyle/>
          <a:p>
            <a:endParaRPr lang="en-IN" dirty="0"/>
          </a:p>
        </p:txBody>
      </p:sp>
      <p:sp>
        <p:nvSpPr>
          <p:cNvPr id="16" name="TextBox 15">
            <a:extLst>
              <a:ext uri="{FF2B5EF4-FFF2-40B4-BE49-F238E27FC236}">
                <a16:creationId xmlns:a16="http://schemas.microsoft.com/office/drawing/2014/main" id="{BB4CD8E4-F7DF-4652-AF24-E6262F9D2544}"/>
              </a:ext>
            </a:extLst>
          </p:cNvPr>
          <p:cNvSpPr txBox="1"/>
          <p:nvPr/>
        </p:nvSpPr>
        <p:spPr>
          <a:xfrm>
            <a:off x="5183188" y="5231836"/>
            <a:ext cx="648652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6</a:t>
            </a:r>
          </a:p>
        </p:txBody>
      </p:sp>
    </p:spTree>
    <p:extLst>
      <p:ext uri="{BB962C8B-B14F-4D97-AF65-F5344CB8AC3E}">
        <p14:creationId xmlns:p14="http://schemas.microsoft.com/office/powerpoint/2010/main" val="42553428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 calcmode="lin" valueType="num">
                                      <p:cBhvr>
                                        <p:cTn id="15" dur="500" fill="hold"/>
                                        <p:tgtEl>
                                          <p:spTgt spid="15"/>
                                        </p:tgtEl>
                                        <p:attrNameLst>
                                          <p:attrName>style.rotation</p:attrName>
                                        </p:attrNameLst>
                                      </p:cBhvr>
                                      <p:tavLst>
                                        <p:tav tm="0">
                                          <p:val>
                                            <p:fltVal val="360"/>
                                          </p:val>
                                        </p:tav>
                                        <p:tav tm="100000">
                                          <p:val>
                                            <p:fltVal val="0"/>
                                          </p:val>
                                        </p:tav>
                                      </p:tavLst>
                                    </p:anim>
                                    <p:animEffect transition="in" filter="fade">
                                      <p:cBhvr>
                                        <p:cTn id="16" dur="500"/>
                                        <p:tgtEl>
                                          <p:spTgt spid="15"/>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4"/>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5"/>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296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2" name="TextBox 1">
            <a:extLst>
              <a:ext uri="{FF2B5EF4-FFF2-40B4-BE49-F238E27FC236}">
                <a16:creationId xmlns:a16="http://schemas.microsoft.com/office/drawing/2014/main" id="{0B391541-2F3D-4E7C-8DC8-38F7C3E84B08}"/>
              </a:ext>
            </a:extLst>
          </p:cNvPr>
          <p:cNvSpPr txBox="1"/>
          <p:nvPr/>
        </p:nvSpPr>
        <p:spPr>
          <a:xfrm>
            <a:off x="4118208" y="192707"/>
            <a:ext cx="3882794"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CODING</a:t>
            </a:r>
          </a:p>
        </p:txBody>
      </p:sp>
      <p:sp>
        <p:nvSpPr>
          <p:cNvPr id="12" name="Freeform 5">
            <a:extLst>
              <a:ext uri="{FF2B5EF4-FFF2-40B4-BE49-F238E27FC236}">
                <a16:creationId xmlns:a16="http://schemas.microsoft.com/office/drawing/2014/main" id="{32E477B3-D116-4F79-9A98-0C4DE8AD3DF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3" name="Freeform 5">
            <a:extLst>
              <a:ext uri="{FF2B5EF4-FFF2-40B4-BE49-F238E27FC236}">
                <a16:creationId xmlns:a16="http://schemas.microsoft.com/office/drawing/2014/main" id="{55798933-30CB-4A07-AC5E-F517D5B4D0BE}"/>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60000"/>
              <a:lumOff val="40000"/>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4" name="Freeform 5">
            <a:extLst>
              <a:ext uri="{FF2B5EF4-FFF2-40B4-BE49-F238E27FC236}">
                <a16:creationId xmlns:a16="http://schemas.microsoft.com/office/drawing/2014/main" id="{C1081022-6203-496C-83EA-374BDD9DD20A}"/>
              </a:ext>
            </a:extLst>
          </p:cNvPr>
          <p:cNvSpPr>
            <a:spLocks/>
          </p:cNvSpPr>
          <p:nvPr/>
        </p:nvSpPr>
        <p:spPr bwMode="auto">
          <a:xfrm rot="19800000">
            <a:off x="4609311" y="1941685"/>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50000"/>
              <a:alpha val="6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5" name="TextBox 4">
            <a:extLst>
              <a:ext uri="{FF2B5EF4-FFF2-40B4-BE49-F238E27FC236}">
                <a16:creationId xmlns:a16="http://schemas.microsoft.com/office/drawing/2014/main" id="{9EC24DFD-A0C3-43A6-9C11-191D77C2F1E1}"/>
              </a:ext>
            </a:extLst>
          </p:cNvPr>
          <p:cNvSpPr txBox="1"/>
          <p:nvPr/>
        </p:nvSpPr>
        <p:spPr>
          <a:xfrm>
            <a:off x="-2626" y="2411483"/>
            <a:ext cx="12192000" cy="4095480"/>
          </a:xfrm>
          <a:prstGeom prst="rect">
            <a:avLst/>
          </a:prstGeom>
          <a:noFill/>
        </p:spPr>
        <p:txBody>
          <a:bodyPr wrap="square" rtlCol="0">
            <a:spAutoFit/>
          </a:bodyPr>
          <a:lstStyle/>
          <a:p>
            <a:pPr marL="457200" marR="0" lvl="0" indent="-457200" algn="just" defTabSz="914400" rtl="0" eaLnBrk="1" fontAlgn="auto" latinLnBrk="0" hangingPunct="1">
              <a:lnSpc>
                <a:spcPct val="90000"/>
              </a:lnSpc>
              <a:spcBef>
                <a:spcPts val="1000"/>
              </a:spcBef>
              <a:spcAft>
                <a:spcPts val="0"/>
              </a:spcAft>
              <a:buClrTx/>
              <a:buSzTx/>
              <a:buAutoNum type="arabicPeriod"/>
              <a:tabLst/>
              <a:defRPr/>
            </a:pPr>
            <a:r>
              <a:rPr lang="en-US" dirty="0">
                <a:solidFill>
                  <a:schemeClr val="bg1"/>
                </a:solidFill>
                <a:latin typeface="Century Gothic" panose="020B0502020202020204" pitchFamily="34" charset="0"/>
              </a:rPr>
              <a:t>Stop Words: They are the English words which does not add much meaning to a sentence. They can safely be ignored without sacrificing the meaning of the sentence. For example, the words like the, he, have etc. Such words are already captured this in corpus named corpus.</a:t>
            </a:r>
          </a:p>
          <a:p>
            <a:pPr lvl="1">
              <a:lnSpc>
                <a:spcPct val="90000"/>
              </a:lnSpc>
              <a:spcBef>
                <a:spcPts val="1000"/>
              </a:spcBef>
              <a:defRPr/>
            </a:pP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#Removing Stop Words</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f</a:t>
            </a:r>
            <a:r>
              <a:rPr kumimoji="0" lang="en-US" b="0" i="0" u="none" strike="noStrike" kern="1200" cap="none" spc="0" normalizeH="0" baseline="0" noProof="0" dirty="0" err="1">
                <a:ln>
                  <a:noFill/>
                </a:ln>
                <a:solidFill>
                  <a:schemeClr val="bg1"/>
                </a:solidFill>
                <a:effectLst/>
                <a:uLnTx/>
                <a:uFillTx/>
                <a:latin typeface="Century Gothic" panose="020B0502020202020204" pitchFamily="34" charset="0"/>
              </a:rPr>
              <a:t>inal_words</a:t>
            </a: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 = []</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for word in </a:t>
            </a:r>
            <a:r>
              <a:rPr lang="en-US" dirty="0" err="1">
                <a:solidFill>
                  <a:schemeClr val="bg1"/>
                </a:solidFill>
                <a:latin typeface="Century Gothic" panose="020B0502020202020204" pitchFamily="34" charset="0"/>
              </a:rPr>
              <a:t>tokenized_words</a:t>
            </a:r>
            <a:r>
              <a:rPr lang="en-US" dirty="0">
                <a:solidFill>
                  <a:schemeClr val="bg1"/>
                </a:solidFill>
                <a:latin typeface="Century Gothic" panose="020B0502020202020204" pitchFamily="34" charset="0"/>
              </a:rPr>
              <a:t>:</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	if word not in </a:t>
            </a:r>
            <a:r>
              <a:rPr lang="en-US" dirty="0" err="1">
                <a:solidFill>
                  <a:schemeClr val="bg1"/>
                </a:solidFill>
                <a:latin typeface="Century Gothic" panose="020B0502020202020204" pitchFamily="34" charset="0"/>
              </a:rPr>
              <a:t>stopwords.words</a:t>
            </a:r>
            <a:r>
              <a:rPr lang="en-US" dirty="0">
                <a:solidFill>
                  <a:schemeClr val="bg1"/>
                </a:solidFill>
                <a:latin typeface="Century Gothic" panose="020B0502020202020204" pitchFamily="34" charset="0"/>
              </a:rPr>
              <a:t>(‘English’):</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final_words.append</a:t>
            </a:r>
            <a:r>
              <a:rPr lang="en-US" dirty="0">
                <a:solidFill>
                  <a:schemeClr val="bg1"/>
                </a:solidFill>
                <a:latin typeface="Century Gothic" panose="020B0502020202020204" pitchFamily="34" charset="0"/>
              </a:rPr>
              <a:t>(word)</a:t>
            </a:r>
          </a:p>
          <a:p>
            <a:pPr marL="457200" marR="0" lvl="0" indent="-457200" defTabSz="914400" rtl="0" eaLnBrk="1" fontAlgn="auto" latinLnBrk="0" hangingPunct="1">
              <a:lnSpc>
                <a:spcPct val="90000"/>
              </a:lnSpc>
              <a:spcBef>
                <a:spcPts val="1000"/>
              </a:spcBef>
              <a:spcAft>
                <a:spcPts val="0"/>
              </a:spcAft>
              <a:buClrTx/>
              <a:buSzTx/>
              <a:buAutoNum type="arabicPeriod" startAt="2"/>
              <a:tabLst/>
              <a:defRPr/>
            </a:pPr>
            <a:r>
              <a:rPr kumimoji="0" lang="en-US" b="0" i="0" u="none" strike="noStrike" kern="1200" cap="none" spc="0" normalizeH="0" baseline="0" noProof="0" dirty="0">
                <a:ln>
                  <a:noFill/>
                </a:ln>
                <a:solidFill>
                  <a:schemeClr val="bg1"/>
                </a:solidFill>
                <a:effectLst/>
                <a:uLnTx/>
                <a:uFillTx/>
                <a:latin typeface="Century Gothic" panose="020B0502020202020204" pitchFamily="34" charset="0"/>
              </a:rPr>
              <a:t>Tokenization: In Python tokenization basically refers to splitting up a larger body of text into smaller lines, words or even creating words for a non-English language. </a:t>
            </a:r>
          </a:p>
          <a:p>
            <a:pPr lvl="1">
              <a:lnSpc>
                <a:spcPct val="90000"/>
              </a:lnSpc>
              <a:spcBef>
                <a:spcPts val="1000"/>
              </a:spcBef>
              <a:defRPr/>
            </a:pPr>
            <a:r>
              <a:rPr lang="en-US" dirty="0">
                <a:solidFill>
                  <a:schemeClr val="bg1"/>
                </a:solidFill>
                <a:latin typeface="Century Gothic" panose="020B0502020202020204" pitchFamily="34" charset="0"/>
              </a:rPr>
              <a:t>#Using </a:t>
            </a:r>
            <a:r>
              <a:rPr lang="en-US" dirty="0" err="1">
                <a:solidFill>
                  <a:schemeClr val="bg1"/>
                </a:solidFill>
                <a:latin typeface="Century Gothic" panose="020B0502020202020204" pitchFamily="34" charset="0"/>
              </a:rPr>
              <a:t>word_tokenize</a:t>
            </a:r>
            <a:r>
              <a:rPr lang="en-US" dirty="0">
                <a:solidFill>
                  <a:schemeClr val="bg1"/>
                </a:solidFill>
                <a:latin typeface="Century Gothic" panose="020B0502020202020204" pitchFamily="34" charset="0"/>
              </a:rPr>
              <a:t> because it’s faster than split()</a:t>
            </a:r>
            <a:br>
              <a:rPr lang="en-US" dirty="0">
                <a:solidFill>
                  <a:schemeClr val="bg1"/>
                </a:solidFill>
                <a:latin typeface="Century Gothic" panose="020B0502020202020204" pitchFamily="34" charset="0"/>
              </a:rPr>
            </a:br>
            <a:r>
              <a:rPr lang="en-US" dirty="0" err="1">
                <a:solidFill>
                  <a:schemeClr val="bg1"/>
                </a:solidFill>
                <a:latin typeface="Century Gothic" panose="020B0502020202020204" pitchFamily="34" charset="0"/>
              </a:rPr>
              <a:t>tokenized_words</a:t>
            </a:r>
            <a:r>
              <a:rPr lang="en-US" dirty="0">
                <a:solidFill>
                  <a:schemeClr val="bg1"/>
                </a:solidFill>
                <a:latin typeface="Century Gothic" panose="020B0502020202020204" pitchFamily="34" charset="0"/>
              </a:rPr>
              <a:t> = </a:t>
            </a:r>
            <a:r>
              <a:rPr lang="en-US" dirty="0" err="1">
                <a:solidFill>
                  <a:schemeClr val="bg1"/>
                </a:solidFill>
                <a:latin typeface="Century Gothic" panose="020B0502020202020204" pitchFamily="34" charset="0"/>
              </a:rPr>
              <a:t>word_tokenize</a:t>
            </a:r>
            <a:r>
              <a:rPr lang="en-US" dirty="0">
                <a:solidFill>
                  <a:schemeClr val="bg1"/>
                </a:solidFill>
                <a:latin typeface="Century Gothic" panose="020B0502020202020204" pitchFamily="34" charset="0"/>
              </a:rPr>
              <a:t>(</a:t>
            </a:r>
            <a:r>
              <a:rPr lang="en-US" dirty="0" err="1">
                <a:solidFill>
                  <a:schemeClr val="bg1"/>
                </a:solidFill>
                <a:latin typeface="Century Gothic" panose="020B0502020202020204" pitchFamily="34" charset="0"/>
              </a:rPr>
              <a:t>cleaned_text</a:t>
            </a:r>
            <a:r>
              <a:rPr lang="en-US" dirty="0">
                <a:solidFill>
                  <a:schemeClr val="bg1"/>
                </a:solidFill>
                <a:latin typeface="Century Gothic" panose="020B0502020202020204" pitchFamily="34" charset="0"/>
              </a:rPr>
              <a:t>, “</a:t>
            </a:r>
            <a:r>
              <a:rPr lang="en-US" dirty="0" err="1">
                <a:solidFill>
                  <a:schemeClr val="bg1"/>
                </a:solidFill>
                <a:latin typeface="Century Gothic" panose="020B0502020202020204" pitchFamily="34" charset="0"/>
              </a:rPr>
              <a:t>english</a:t>
            </a:r>
            <a:r>
              <a:rPr lang="en-US" dirty="0">
                <a:solidFill>
                  <a:schemeClr val="bg1"/>
                </a:solidFill>
                <a:latin typeface="Century Gothic" panose="020B0502020202020204" pitchFamily="34" charset="0"/>
              </a:rPr>
              <a:t>”)</a:t>
            </a:r>
          </a:p>
          <a:p>
            <a:pPr marR="0" lvl="0" defTabSz="914400" rtl="0" eaLnBrk="1" fontAlgn="auto" latinLnBrk="0" hangingPunct="1">
              <a:lnSpc>
                <a:spcPct val="90000"/>
              </a:lnSpc>
              <a:spcBef>
                <a:spcPts val="1000"/>
              </a:spcBef>
              <a:spcAft>
                <a:spcPts val="0"/>
              </a:spcAft>
              <a:buClrTx/>
              <a:buSzTx/>
              <a:tabLst/>
              <a:defRPr/>
            </a:pPr>
            <a:endParaRPr kumimoji="0" lang="en-US" b="0" i="0" u="none" strike="noStrike" kern="1200" cap="none" spc="0" normalizeH="0" baseline="0" noProof="0" dirty="0">
              <a:ln>
                <a:noFill/>
              </a:ln>
              <a:solidFill>
                <a:schemeClr val="bg1"/>
              </a:solidFill>
              <a:effectLst/>
              <a:uLnTx/>
              <a:uFillTx/>
              <a:latin typeface="Century Gothic" panose="020B0502020202020204" pitchFamily="34" charset="0"/>
            </a:endParaRPr>
          </a:p>
        </p:txBody>
      </p:sp>
    </p:spTree>
    <p:extLst>
      <p:ext uri="{BB962C8B-B14F-4D97-AF65-F5344CB8AC3E}">
        <p14:creationId xmlns:p14="http://schemas.microsoft.com/office/powerpoint/2010/main" val="972411895"/>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 calcmode="lin" valueType="num">
                                      <p:cBhvr>
                                        <p:cTn id="15" dur="500" fill="hold"/>
                                        <p:tgtEl>
                                          <p:spTgt spid="14"/>
                                        </p:tgtEl>
                                        <p:attrNameLst>
                                          <p:attrName>style.rotation</p:attrName>
                                        </p:attrNameLst>
                                      </p:cBhvr>
                                      <p:tavLst>
                                        <p:tav tm="0">
                                          <p:val>
                                            <p:fltVal val="360"/>
                                          </p:val>
                                        </p:tav>
                                        <p:tav tm="100000">
                                          <p:val>
                                            <p:fltVal val="0"/>
                                          </p:val>
                                        </p:tav>
                                      </p:tavLst>
                                    </p:anim>
                                    <p:animEffect transition="in" filter="fade">
                                      <p:cBhvr>
                                        <p:cTn id="16" dur="500"/>
                                        <p:tgtEl>
                                          <p:spTgt spid="14"/>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3"/>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4"/>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FD7FC05B-FFEA-4D8C-B293-2D093F1EE067}"/>
              </a:ext>
            </a:extLst>
          </p:cNvPr>
          <p:cNvSpPr txBox="1"/>
          <p:nvPr/>
        </p:nvSpPr>
        <p:spPr>
          <a:xfrm>
            <a:off x="3224062" y="2851919"/>
            <a:ext cx="5743881"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DEMO VIDEO</a:t>
            </a:r>
          </a:p>
        </p:txBody>
      </p:sp>
    </p:spTree>
    <p:extLst>
      <p:ext uri="{BB962C8B-B14F-4D97-AF65-F5344CB8AC3E}">
        <p14:creationId xmlns:p14="http://schemas.microsoft.com/office/powerpoint/2010/main" val="213817926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pic>
        <p:nvPicPr>
          <p:cNvPr id="2" name="IMDB - Jupyter Notebook - Google Chrome 2021-04-29 13-34-59">
            <a:hlinkClick r:id="" action="ppaction://media"/>
            <a:extLst>
              <a:ext uri="{FF2B5EF4-FFF2-40B4-BE49-F238E27FC236}">
                <a16:creationId xmlns:a16="http://schemas.microsoft.com/office/drawing/2014/main" id="{B8E1CCD4-EB8D-4A71-BC40-D2577E088E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450" y="0"/>
            <a:ext cx="12103100" cy="6858000"/>
          </a:xfrm>
          <a:prstGeom prst="rect">
            <a:avLst/>
          </a:prstGeom>
        </p:spPr>
      </p:pic>
    </p:spTree>
    <p:extLst>
      <p:ext uri="{BB962C8B-B14F-4D97-AF65-F5344CB8AC3E}">
        <p14:creationId xmlns:p14="http://schemas.microsoft.com/office/powerpoint/2010/main" val="2667332041"/>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31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2"/>
                </p:tgtEl>
              </p:cMediaNode>
            </p:video>
            <p:seq concurrent="1" nextAc="seek">
              <p:cTn id="34" restart="whenNotActive" fill="hold" evtFilter="cancelBubble" nodeType="interactiveSeq">
                <p:stCondLst>
                  <p:cond evt="onClick" delay="0">
                    <p:tgtEl>
                      <p:spTgt spid="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2"/>
                                        </p:tgtEl>
                                      </p:cBhvr>
                                    </p:cmd>
                                  </p:childTnLst>
                                </p:cTn>
                              </p:par>
                            </p:childTnLst>
                          </p:cTn>
                        </p:par>
                      </p:childTnLst>
                    </p:cTn>
                  </p:par>
                </p:childTnLst>
              </p:cTn>
              <p:nextCondLst>
                <p:cond evt="onClick" delay="0">
                  <p:tgtEl>
                    <p:spTgt spid="2"/>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7030A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pic>
        <p:nvPicPr>
          <p:cNvPr id="2" name="ExtendedSentimentAnanlysis - Jupyter Notebook - Google Chrome 2021-04-29 13-36-14">
            <a:hlinkClick r:id="" action="ppaction://media"/>
            <a:extLst>
              <a:ext uri="{FF2B5EF4-FFF2-40B4-BE49-F238E27FC236}">
                <a16:creationId xmlns:a16="http://schemas.microsoft.com/office/drawing/2014/main" id="{57FAA06B-B278-4384-BA7D-EDF2D6058B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450" y="0"/>
            <a:ext cx="12103100" cy="6858000"/>
          </a:xfrm>
          <a:prstGeom prst="rect">
            <a:avLst/>
          </a:prstGeom>
        </p:spPr>
      </p:pic>
    </p:spTree>
    <p:extLst>
      <p:ext uri="{BB962C8B-B14F-4D97-AF65-F5344CB8AC3E}">
        <p14:creationId xmlns:p14="http://schemas.microsoft.com/office/powerpoint/2010/main" val="3974047912"/>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2"/>
                </p:tgtEl>
              </p:cMediaNode>
            </p:video>
            <p:seq concurrent="1" nextAc="seek">
              <p:cTn id="34" restart="whenNotActive" fill="hold" evtFilter="cancelBubble" nodeType="interactiveSeq">
                <p:stCondLst>
                  <p:cond evt="onClick" delay="0">
                    <p:tgtEl>
                      <p:spTgt spid="2"/>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2"/>
                                        </p:tgtEl>
                                      </p:cBhvr>
                                    </p:cmd>
                                  </p:childTnLst>
                                </p:cTn>
                              </p:par>
                            </p:childTnLst>
                          </p:cTn>
                        </p:par>
                      </p:childTnLst>
                    </p:cTn>
                  </p:par>
                </p:childTnLst>
              </p:cTn>
              <p:nextCondLst>
                <p:cond evt="onClick" delay="0">
                  <p:tgtEl>
                    <p:spTgt spid="2"/>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016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lumMod val="50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5452B1">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2">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0E4D6C9E-57B4-414A-9EE9-C5F6EF87F274}"/>
              </a:ext>
            </a:extLst>
          </p:cNvPr>
          <p:cNvSpPr txBox="1"/>
          <p:nvPr/>
        </p:nvSpPr>
        <p:spPr>
          <a:xfrm>
            <a:off x="139882" y="2851919"/>
            <a:ext cx="11912236"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SNAP SHOT OF THE PROJECT</a:t>
            </a:r>
          </a:p>
        </p:txBody>
      </p:sp>
    </p:spTree>
    <p:extLst>
      <p:ext uri="{BB962C8B-B14F-4D97-AF65-F5344CB8AC3E}">
        <p14:creationId xmlns:p14="http://schemas.microsoft.com/office/powerpoint/2010/main" val="65462614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7</a:t>
            </a:r>
          </a:p>
        </p:txBody>
      </p:sp>
      <p:pic>
        <p:nvPicPr>
          <p:cNvPr id="6" name="Picture 5">
            <a:extLst>
              <a:ext uri="{FF2B5EF4-FFF2-40B4-BE49-F238E27FC236}">
                <a16:creationId xmlns:a16="http://schemas.microsoft.com/office/drawing/2014/main" id="{ECF28ACA-F04B-4948-9EDD-3C41081AE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2167780"/>
            <a:ext cx="9160034" cy="2522439"/>
          </a:xfrm>
          <a:prstGeom prst="rect">
            <a:avLst/>
          </a:prstGeom>
        </p:spPr>
      </p:pic>
    </p:spTree>
    <p:extLst>
      <p:ext uri="{BB962C8B-B14F-4D97-AF65-F5344CB8AC3E}">
        <p14:creationId xmlns:p14="http://schemas.microsoft.com/office/powerpoint/2010/main" val="3644062833"/>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8</a:t>
            </a:r>
          </a:p>
        </p:txBody>
      </p:sp>
      <p:pic>
        <p:nvPicPr>
          <p:cNvPr id="3" name="Picture 2">
            <a:extLst>
              <a:ext uri="{FF2B5EF4-FFF2-40B4-BE49-F238E27FC236}">
                <a16:creationId xmlns:a16="http://schemas.microsoft.com/office/drawing/2014/main" id="{EE8694AE-C63E-4983-BA33-41B520824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61" y="1840092"/>
            <a:ext cx="6668078" cy="3177815"/>
          </a:xfrm>
          <a:prstGeom prst="rect">
            <a:avLst/>
          </a:prstGeom>
        </p:spPr>
      </p:pic>
    </p:spTree>
    <p:extLst>
      <p:ext uri="{BB962C8B-B14F-4D97-AF65-F5344CB8AC3E}">
        <p14:creationId xmlns:p14="http://schemas.microsoft.com/office/powerpoint/2010/main" val="275221763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3226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endParaRPr>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tx1">
              <a:lumMod val="85000"/>
              <a:lumOff val="1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entury Gothic" panose="020B0502020202020204" pitchFamily="34" charset="0"/>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69525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https://www.pexels.com/photo/ocean-water-wave-photo-1295138/</a:t>
            </a:r>
          </a:p>
        </p:txBody>
      </p:sp>
      <p:graphicFrame>
        <p:nvGraphicFramePr>
          <p:cNvPr id="9" name="Table 9">
            <a:extLst>
              <a:ext uri="{FF2B5EF4-FFF2-40B4-BE49-F238E27FC236}">
                <a16:creationId xmlns:a16="http://schemas.microsoft.com/office/drawing/2014/main" id="{C9E78DD5-9F84-4C42-A803-86F816E3F08A}"/>
              </a:ext>
            </a:extLst>
          </p:cNvPr>
          <p:cNvGraphicFramePr>
            <a:graphicFrameLocks noGrp="1"/>
          </p:cNvGraphicFramePr>
          <p:nvPr/>
        </p:nvGraphicFramePr>
        <p:xfrm>
          <a:off x="346229" y="367711"/>
          <a:ext cx="11567605" cy="5960713"/>
        </p:xfrm>
        <a:graphic>
          <a:graphicData uri="http://schemas.openxmlformats.org/drawingml/2006/table">
            <a:tbl>
              <a:tblPr firstRow="1" bandRow="1">
                <a:tableStyleId>{5C22544A-7EE6-4342-B048-85BDC9FD1C3A}</a:tableStyleId>
              </a:tblPr>
              <a:tblGrid>
                <a:gridCol w="1652514">
                  <a:extLst>
                    <a:ext uri="{9D8B030D-6E8A-4147-A177-3AD203B41FA5}">
                      <a16:colId xmlns:a16="http://schemas.microsoft.com/office/drawing/2014/main" val="3040837686"/>
                    </a:ext>
                  </a:extLst>
                </a:gridCol>
                <a:gridCol w="1516725">
                  <a:extLst>
                    <a:ext uri="{9D8B030D-6E8A-4147-A177-3AD203B41FA5}">
                      <a16:colId xmlns:a16="http://schemas.microsoft.com/office/drawing/2014/main" val="497378429"/>
                    </a:ext>
                  </a:extLst>
                </a:gridCol>
                <a:gridCol w="2147869">
                  <a:extLst>
                    <a:ext uri="{9D8B030D-6E8A-4147-A177-3AD203B41FA5}">
                      <a16:colId xmlns:a16="http://schemas.microsoft.com/office/drawing/2014/main" val="2194689978"/>
                    </a:ext>
                  </a:extLst>
                </a:gridCol>
                <a:gridCol w="1292951">
                  <a:extLst>
                    <a:ext uri="{9D8B030D-6E8A-4147-A177-3AD203B41FA5}">
                      <a16:colId xmlns:a16="http://schemas.microsoft.com/office/drawing/2014/main" val="2037783531"/>
                    </a:ext>
                  </a:extLst>
                </a:gridCol>
                <a:gridCol w="1652514">
                  <a:extLst>
                    <a:ext uri="{9D8B030D-6E8A-4147-A177-3AD203B41FA5}">
                      <a16:colId xmlns:a16="http://schemas.microsoft.com/office/drawing/2014/main" val="3393123366"/>
                    </a:ext>
                  </a:extLst>
                </a:gridCol>
                <a:gridCol w="1607122">
                  <a:extLst>
                    <a:ext uri="{9D8B030D-6E8A-4147-A177-3AD203B41FA5}">
                      <a16:colId xmlns:a16="http://schemas.microsoft.com/office/drawing/2014/main" val="4231130027"/>
                    </a:ext>
                  </a:extLst>
                </a:gridCol>
                <a:gridCol w="1697910">
                  <a:extLst>
                    <a:ext uri="{9D8B030D-6E8A-4147-A177-3AD203B41FA5}">
                      <a16:colId xmlns:a16="http://schemas.microsoft.com/office/drawing/2014/main" val="1967910017"/>
                    </a:ext>
                  </a:extLst>
                </a:gridCol>
              </a:tblGrid>
              <a:tr h="532659">
                <a:tc>
                  <a:txBody>
                    <a:bodyPr/>
                    <a:lstStyle/>
                    <a:p>
                      <a:pPr algn="ctr"/>
                      <a:r>
                        <a:rPr lang="en-IN" sz="1100" dirty="0">
                          <a:latin typeface="Century Gothic" panose="020B0502020202020204" pitchFamily="34" charset="0"/>
                        </a:rPr>
                        <a:t>Method</a:t>
                      </a:r>
                    </a:p>
                  </a:txBody>
                  <a:tcPr anchor="ctr"/>
                </a:tc>
                <a:tc>
                  <a:txBody>
                    <a:bodyPr/>
                    <a:lstStyle/>
                    <a:p>
                      <a:pPr algn="ctr"/>
                      <a:r>
                        <a:rPr lang="en-IN" sz="1100" dirty="0">
                          <a:latin typeface="Century Gothic" panose="020B0502020202020204" pitchFamily="34" charset="0"/>
                        </a:rPr>
                        <a:t>Proposal</a:t>
                      </a:r>
                    </a:p>
                  </a:txBody>
                  <a:tcPr anchor="ctr"/>
                </a:tc>
                <a:tc>
                  <a:txBody>
                    <a:bodyPr/>
                    <a:lstStyle/>
                    <a:p>
                      <a:pPr algn="ctr"/>
                      <a:r>
                        <a:rPr lang="en-IN" sz="1100" dirty="0">
                          <a:latin typeface="Century Gothic" panose="020B0502020202020204" pitchFamily="34" charset="0"/>
                        </a:rPr>
                        <a:t>Classification</a:t>
                      </a:r>
                    </a:p>
                  </a:txBody>
                  <a:tcPr anchor="ctr"/>
                </a:tc>
                <a:tc>
                  <a:txBody>
                    <a:bodyPr/>
                    <a:lstStyle/>
                    <a:p>
                      <a:pPr algn="ctr"/>
                      <a:r>
                        <a:rPr lang="en-IN" sz="1100" dirty="0">
                          <a:latin typeface="Century Gothic" panose="020B0502020202020204" pitchFamily="34" charset="0"/>
                        </a:rPr>
                        <a:t>Text Level</a:t>
                      </a:r>
                    </a:p>
                  </a:txBody>
                  <a:tcPr anchor="ctr"/>
                </a:tc>
                <a:tc>
                  <a:txBody>
                    <a:bodyPr/>
                    <a:lstStyle/>
                    <a:p>
                      <a:pPr algn="ctr"/>
                      <a:r>
                        <a:rPr lang="en-IN" sz="1100" dirty="0">
                          <a:latin typeface="Century Gothic" panose="020B0502020202020204" pitchFamily="34" charset="0"/>
                        </a:rPr>
                        <a:t>Prediction Accuracy</a:t>
                      </a:r>
                    </a:p>
                  </a:txBody>
                  <a:tcPr anchor="ctr"/>
                </a:tc>
                <a:tc>
                  <a:txBody>
                    <a:bodyPr/>
                    <a:lstStyle/>
                    <a:p>
                      <a:pPr algn="ctr"/>
                      <a:r>
                        <a:rPr lang="en-IN" sz="1100" dirty="0">
                          <a:latin typeface="Century Gothic" panose="020B0502020202020204" pitchFamily="34" charset="0"/>
                        </a:rPr>
                        <a:t>Pros</a:t>
                      </a:r>
                    </a:p>
                  </a:txBody>
                  <a:tcPr anchor="ctr"/>
                </a:tc>
                <a:tc>
                  <a:txBody>
                    <a:bodyPr/>
                    <a:lstStyle/>
                    <a:p>
                      <a:pPr algn="ctr"/>
                      <a:r>
                        <a:rPr lang="en-IN" sz="1100" dirty="0">
                          <a:latin typeface="Century Gothic" panose="020B0502020202020204" pitchFamily="34" charset="0"/>
                        </a:rPr>
                        <a:t>Cons</a:t>
                      </a:r>
                    </a:p>
                  </a:txBody>
                  <a:tcPr anchor="ctr"/>
                </a:tc>
                <a:extLst>
                  <a:ext uri="{0D108BD9-81ED-4DB2-BD59-A6C34878D82A}">
                    <a16:rowId xmlns:a16="http://schemas.microsoft.com/office/drawing/2014/main" val="3091769589"/>
                  </a:ext>
                </a:extLst>
              </a:tr>
              <a:tr h="786307">
                <a:tc>
                  <a:txBody>
                    <a:bodyPr/>
                    <a:lstStyle/>
                    <a:p>
                      <a:pPr algn="ctr"/>
                      <a:r>
                        <a:rPr lang="en-IN" sz="1100" dirty="0">
                          <a:latin typeface="Century Gothic" panose="020B0502020202020204" pitchFamily="34" charset="0"/>
                        </a:rPr>
                        <a:t>OPINE</a:t>
                      </a:r>
                    </a:p>
                  </a:txBody>
                  <a:tcPr anchor="ctr"/>
                </a:tc>
                <a:tc>
                  <a:txBody>
                    <a:bodyPr/>
                    <a:lstStyle/>
                    <a:p>
                      <a:pPr algn="ctr"/>
                      <a:r>
                        <a:rPr lang="en-IN" sz="1100" dirty="0">
                          <a:latin typeface="Century Gothic" panose="020B0502020202020204" pitchFamily="34" charset="0"/>
                        </a:rPr>
                        <a:t>2005</a:t>
                      </a:r>
                    </a:p>
                  </a:txBody>
                  <a:tcPr anchor="ctr"/>
                </a:tc>
                <a:tc>
                  <a:txBody>
                    <a:bodyPr/>
                    <a:lstStyle/>
                    <a:p>
                      <a:pPr algn="ctr"/>
                      <a:r>
                        <a:rPr lang="en-IN" sz="1100" dirty="0">
                          <a:latin typeface="Century Gothic" panose="020B0502020202020204" pitchFamily="34" charset="0"/>
                        </a:rPr>
                        <a:t>Unsupervised rule-based approach</a:t>
                      </a:r>
                    </a:p>
                  </a:txBody>
                  <a:tcPr anchor="ctr"/>
                </a:tc>
                <a:tc>
                  <a:txBody>
                    <a:bodyPr/>
                    <a:lstStyle/>
                    <a:p>
                      <a:pPr algn="ctr"/>
                      <a:r>
                        <a:rPr lang="en-IN" sz="1100" dirty="0">
                          <a:latin typeface="Century Gothic" panose="020B0502020202020204" pitchFamily="34" charset="0"/>
                        </a:rPr>
                        <a:t>Word</a:t>
                      </a:r>
                    </a:p>
                  </a:txBody>
                  <a:tcPr anchor="ctr"/>
                </a:tc>
                <a:tc>
                  <a:txBody>
                    <a:bodyPr/>
                    <a:lstStyle/>
                    <a:p>
                      <a:pPr algn="ctr"/>
                      <a:r>
                        <a:rPr lang="en-IN" sz="1100" dirty="0">
                          <a:latin typeface="Century Gothic" panose="020B0502020202020204" pitchFamily="34" charset="0"/>
                        </a:rPr>
                        <a:t>87%</a:t>
                      </a:r>
                    </a:p>
                  </a:txBody>
                  <a:tcPr anchor="ctr"/>
                </a:tc>
                <a:tc>
                  <a:txBody>
                    <a:bodyPr/>
                    <a:lstStyle/>
                    <a:p>
                      <a:pPr algn="ctr"/>
                      <a:r>
                        <a:rPr lang="en-IN" sz="1100" dirty="0">
                          <a:latin typeface="Century Gothic" panose="020B0502020202020204" pitchFamily="34" charset="0"/>
                        </a:rPr>
                        <a:t>Domain independent</a:t>
                      </a:r>
                    </a:p>
                  </a:txBody>
                  <a:tcPr anchor="ctr"/>
                </a:tc>
                <a:tc>
                  <a:txBody>
                    <a:bodyPr/>
                    <a:lstStyle/>
                    <a:p>
                      <a:pPr algn="ctr"/>
                      <a:r>
                        <a:rPr lang="en-IN" sz="1100" dirty="0">
                          <a:latin typeface="Century Gothic" panose="020B0502020202020204" pitchFamily="34" charset="0"/>
                        </a:rPr>
                        <a:t>Difficulty in availing OPINE system, thus rare to get applied in real life</a:t>
                      </a:r>
                    </a:p>
                  </a:txBody>
                  <a:tcPr anchor="ctr"/>
                </a:tc>
                <a:extLst>
                  <a:ext uri="{0D108BD9-81ED-4DB2-BD59-A6C34878D82A}">
                    <a16:rowId xmlns:a16="http://schemas.microsoft.com/office/drawing/2014/main" val="358232399"/>
                  </a:ext>
                </a:extLst>
              </a:tr>
              <a:tr h="1141413">
                <a:tc>
                  <a:txBody>
                    <a:bodyPr/>
                    <a:lstStyle/>
                    <a:p>
                      <a:pPr algn="ctr"/>
                      <a:r>
                        <a:rPr lang="en-IN" sz="1100" dirty="0">
                          <a:latin typeface="Century Gothic" panose="020B0502020202020204" pitchFamily="34" charset="0"/>
                        </a:rPr>
                        <a:t>Sentiment Analysis: Adjectives and Adverbs are better than Adjectives alone</a:t>
                      </a:r>
                    </a:p>
                  </a:txBody>
                  <a:tcPr anchor="ctr"/>
                </a:tc>
                <a:tc>
                  <a:txBody>
                    <a:bodyPr/>
                    <a:lstStyle/>
                    <a:p>
                      <a:pPr algn="ctr"/>
                      <a:r>
                        <a:rPr lang="en-IN" sz="1100" dirty="0">
                          <a:latin typeface="Century Gothic" panose="020B0502020202020204" pitchFamily="34" charset="0"/>
                        </a:rPr>
                        <a:t>2006</a:t>
                      </a:r>
                    </a:p>
                  </a:txBody>
                  <a:tcPr anchor="ctr"/>
                </a:tc>
                <a:tc>
                  <a:txBody>
                    <a:bodyPr/>
                    <a:lstStyle/>
                    <a:p>
                      <a:pPr algn="ctr"/>
                      <a:r>
                        <a:rPr lang="en-IN" sz="1100" dirty="0">
                          <a:latin typeface="Century Gothic" panose="020B0502020202020204" pitchFamily="34" charset="0"/>
                        </a:rPr>
                        <a:t>Linguistic Approach</a:t>
                      </a:r>
                    </a:p>
                  </a:txBody>
                  <a:tcPr anchor="ctr"/>
                </a:tc>
                <a:tc>
                  <a:txBody>
                    <a:bodyPr/>
                    <a:lstStyle/>
                    <a:p>
                      <a:pPr algn="ctr"/>
                      <a:r>
                        <a:rPr lang="en-IN" sz="1100" dirty="0">
                          <a:latin typeface="Century Gothic" panose="020B0502020202020204" pitchFamily="34" charset="0"/>
                        </a:rPr>
                        <a:t>Document</a:t>
                      </a:r>
                    </a:p>
                  </a:txBody>
                  <a:tcPr anchor="ctr"/>
                </a:tc>
                <a:tc>
                  <a:txBody>
                    <a:bodyPr/>
                    <a:lstStyle/>
                    <a:p>
                      <a:pPr algn="ctr"/>
                      <a:r>
                        <a:rPr lang="en-IN" sz="1100" dirty="0">
                          <a:latin typeface="Century Gothic" panose="020B0502020202020204" pitchFamily="34" charset="0"/>
                        </a:rPr>
                        <a:t>Pearson correlation of 0.47</a:t>
                      </a:r>
                    </a:p>
                  </a:txBody>
                  <a:tcPr anchor="ctr"/>
                </a:tc>
                <a:tc>
                  <a:txBody>
                    <a:bodyPr/>
                    <a:lstStyle/>
                    <a:p>
                      <a:pPr algn="ctr"/>
                      <a:r>
                        <a:rPr lang="en-IN" sz="1100" dirty="0">
                          <a:latin typeface="Century Gothic" panose="020B0502020202020204" pitchFamily="34" charset="0"/>
                        </a:rPr>
                        <a:t>Adjectives are given more priority (adjectives express human sentiments better than adverbs alone)</a:t>
                      </a:r>
                    </a:p>
                  </a:txBody>
                  <a:tcPr anchor="ctr"/>
                </a:tc>
                <a:tc>
                  <a:txBody>
                    <a:bodyPr/>
                    <a:lstStyle/>
                    <a:p>
                      <a:pPr algn="ctr"/>
                      <a:r>
                        <a:rPr lang="en-IN" sz="1100" dirty="0">
                          <a:latin typeface="Century Gothic" panose="020B0502020202020204" pitchFamily="34" charset="0"/>
                        </a:rPr>
                        <a:t>None</a:t>
                      </a:r>
                    </a:p>
                  </a:txBody>
                  <a:tcPr anchor="ctr"/>
                </a:tc>
                <a:extLst>
                  <a:ext uri="{0D108BD9-81ED-4DB2-BD59-A6C34878D82A}">
                    <a16:rowId xmlns:a16="http://schemas.microsoft.com/office/drawing/2014/main" val="1919990498"/>
                  </a:ext>
                </a:extLst>
              </a:tr>
              <a:tr h="786307">
                <a:tc>
                  <a:txBody>
                    <a:bodyPr/>
                    <a:lstStyle/>
                    <a:p>
                      <a:pPr algn="ctr"/>
                      <a:r>
                        <a:rPr lang="en-IN" sz="1100" dirty="0">
                          <a:latin typeface="Century Gothic" panose="020B0502020202020204" pitchFamily="34" charset="0"/>
                        </a:rPr>
                        <a:t>Opinion Digger</a:t>
                      </a:r>
                    </a:p>
                  </a:txBody>
                  <a:tcPr anchor="ctr"/>
                </a:tc>
                <a:tc>
                  <a:txBody>
                    <a:bodyPr/>
                    <a:lstStyle/>
                    <a:p>
                      <a:pPr algn="ctr"/>
                      <a:r>
                        <a:rPr lang="en-IN" sz="1100" dirty="0">
                          <a:latin typeface="Century Gothic" panose="020B0502020202020204" pitchFamily="34" charset="0"/>
                        </a:rPr>
                        <a:t>2010</a:t>
                      </a:r>
                    </a:p>
                  </a:txBody>
                  <a:tcPr anchor="ctr"/>
                </a:tc>
                <a:tc>
                  <a:txBody>
                    <a:bodyPr/>
                    <a:lstStyle/>
                    <a:p>
                      <a:pPr algn="ctr"/>
                      <a:r>
                        <a:rPr lang="en-IN" sz="1100" dirty="0">
                          <a:latin typeface="Century Gothic" panose="020B0502020202020204" pitchFamily="34" charset="0"/>
                        </a:rPr>
                        <a:t>Unsupervised Machine Learning Method</a:t>
                      </a:r>
                    </a:p>
                  </a:txBody>
                  <a:tcPr anchor="ctr"/>
                </a:tc>
                <a:tc>
                  <a:txBody>
                    <a:bodyPr/>
                    <a:lstStyle/>
                    <a:p>
                      <a:pPr algn="ctr"/>
                      <a:r>
                        <a:rPr lang="en-IN" sz="1100" dirty="0">
                          <a:latin typeface="Century Gothic" panose="020B0502020202020204" pitchFamily="34" charset="0"/>
                        </a:rPr>
                        <a:t>Sentence</a:t>
                      </a:r>
                    </a:p>
                  </a:txBody>
                  <a:tcPr anchor="ctr"/>
                </a:tc>
                <a:tc>
                  <a:txBody>
                    <a:bodyPr/>
                    <a:lstStyle/>
                    <a:p>
                      <a:pPr algn="ctr"/>
                      <a:r>
                        <a:rPr lang="en-IN" sz="1100" dirty="0">
                          <a:latin typeface="Century Gothic" panose="020B0502020202020204" pitchFamily="34" charset="0"/>
                        </a:rPr>
                        <a:t>51%</a:t>
                      </a:r>
                    </a:p>
                  </a:txBody>
                  <a:tcPr anchor="ctr"/>
                </a:tc>
                <a:tc>
                  <a:txBody>
                    <a:bodyPr/>
                    <a:lstStyle/>
                    <a:p>
                      <a:pPr algn="ctr"/>
                      <a:r>
                        <a:rPr lang="en-IN" sz="1100" dirty="0">
                          <a:latin typeface="Century Gothic" panose="020B0502020202020204" pitchFamily="34" charset="0"/>
                        </a:rPr>
                        <a:t>Rates product at aspect level</a:t>
                      </a:r>
                    </a:p>
                  </a:txBody>
                  <a:tcPr anchor="ctr"/>
                </a:tc>
                <a:tc>
                  <a:txBody>
                    <a:bodyPr/>
                    <a:lstStyle/>
                    <a:p>
                      <a:pPr algn="ctr"/>
                      <a:r>
                        <a:rPr lang="en-IN" sz="1100" dirty="0">
                          <a:latin typeface="Century Gothic" panose="020B0502020202020204" pitchFamily="34" charset="0"/>
                        </a:rPr>
                        <a:t>Requires rating guidelines to rate. Works only on known data</a:t>
                      </a:r>
                    </a:p>
                  </a:txBody>
                  <a:tcPr anchor="ctr"/>
                </a:tc>
                <a:extLst>
                  <a:ext uri="{0D108BD9-81ED-4DB2-BD59-A6C34878D82A}">
                    <a16:rowId xmlns:a16="http://schemas.microsoft.com/office/drawing/2014/main" val="4024600966"/>
                  </a:ext>
                </a:extLst>
              </a:tr>
              <a:tr h="786307">
                <a:tc>
                  <a:txBody>
                    <a:bodyPr/>
                    <a:lstStyle/>
                    <a:p>
                      <a:pPr algn="ctr"/>
                      <a:r>
                        <a:rPr lang="en-IN" sz="1100" dirty="0">
                          <a:latin typeface="Century Gothic" panose="020B0502020202020204" pitchFamily="34" charset="0"/>
                        </a:rPr>
                        <a:t>Sentiment Classification using Lexical Contextual Sentence Structure</a:t>
                      </a:r>
                    </a:p>
                  </a:txBody>
                  <a:tcPr anchor="ctr"/>
                </a:tc>
                <a:tc>
                  <a:txBody>
                    <a:bodyPr/>
                    <a:lstStyle/>
                    <a:p>
                      <a:pPr algn="ctr"/>
                      <a:r>
                        <a:rPr lang="en-IN" sz="1100" dirty="0">
                          <a:latin typeface="Century Gothic" panose="020B0502020202020204" pitchFamily="34" charset="0"/>
                        </a:rPr>
                        <a:t>2011</a:t>
                      </a:r>
                    </a:p>
                  </a:txBody>
                  <a:tcPr anchor="ctr"/>
                </a:tc>
                <a:tc>
                  <a:txBody>
                    <a:bodyPr/>
                    <a:lstStyle/>
                    <a:p>
                      <a:pPr algn="ctr"/>
                      <a:r>
                        <a:rPr lang="en-IN" sz="1100" dirty="0">
                          <a:latin typeface="Century Gothic" panose="020B0502020202020204" pitchFamily="34" charset="0"/>
                        </a:rPr>
                        <a:t>Rule based Approach</a:t>
                      </a:r>
                    </a:p>
                  </a:txBody>
                  <a:tcPr anchor="ctr"/>
                </a:tc>
                <a:tc>
                  <a:txBody>
                    <a:bodyPr/>
                    <a:lstStyle/>
                    <a:p>
                      <a:pPr algn="ctr"/>
                      <a:r>
                        <a:rPr lang="en-IN" sz="1100" dirty="0">
                          <a:latin typeface="Century Gothic" panose="020B0502020202020204" pitchFamily="34" charset="0"/>
                        </a:rPr>
                        <a:t>Sentence</a:t>
                      </a:r>
                    </a:p>
                  </a:txBody>
                  <a:tcPr anchor="ctr"/>
                </a:tc>
                <a:tc>
                  <a:txBody>
                    <a:bodyPr/>
                    <a:lstStyle/>
                    <a:p>
                      <a:pPr algn="ctr"/>
                      <a:r>
                        <a:rPr lang="en-IN" sz="1100" dirty="0">
                          <a:latin typeface="Century Gothic" panose="020B0502020202020204" pitchFamily="34" charset="0"/>
                        </a:rPr>
                        <a:t>86%</a:t>
                      </a:r>
                    </a:p>
                  </a:txBody>
                  <a:tcPr anchor="ctr"/>
                </a:tc>
                <a:tc>
                  <a:txBody>
                    <a:bodyPr/>
                    <a:lstStyle/>
                    <a:p>
                      <a:pPr algn="ctr"/>
                      <a:r>
                        <a:rPr lang="en-IN" sz="1100" dirty="0">
                          <a:latin typeface="Century Gothic" panose="020B0502020202020204" pitchFamily="34" charset="0"/>
                        </a:rPr>
                        <a:t>Said to be domain independent </a:t>
                      </a:r>
                    </a:p>
                  </a:txBody>
                  <a:tcPr anchor="ctr"/>
                </a:tc>
                <a:tc>
                  <a:txBody>
                    <a:bodyPr/>
                    <a:lstStyle/>
                    <a:p>
                      <a:pPr algn="ctr"/>
                      <a:r>
                        <a:rPr lang="en-IN" sz="1100" dirty="0">
                          <a:latin typeface="Century Gothic" panose="020B0502020202020204" pitchFamily="34" charset="0"/>
                        </a:rPr>
                        <a:t>Depends solely on WordNet</a:t>
                      </a:r>
                    </a:p>
                  </a:txBody>
                  <a:tcPr anchor="ctr"/>
                </a:tc>
                <a:extLst>
                  <a:ext uri="{0D108BD9-81ED-4DB2-BD59-A6C34878D82A}">
                    <a16:rowId xmlns:a16="http://schemas.microsoft.com/office/drawing/2014/main" val="2912093888"/>
                  </a:ext>
                </a:extLst>
              </a:tr>
              <a:tr h="963860">
                <a:tc>
                  <a:txBody>
                    <a:bodyPr/>
                    <a:lstStyle/>
                    <a:p>
                      <a:pPr algn="ctr"/>
                      <a:r>
                        <a:rPr lang="en-IN" sz="1100" dirty="0">
                          <a:latin typeface="Century Gothic" panose="020B0502020202020204" pitchFamily="34" charset="0"/>
                        </a:rPr>
                        <a:t>Independent Latent Dirichlet Allocation</a:t>
                      </a:r>
                    </a:p>
                  </a:txBody>
                  <a:tcPr anchor="ctr"/>
                </a:tc>
                <a:tc>
                  <a:txBody>
                    <a:bodyPr/>
                    <a:lstStyle/>
                    <a:p>
                      <a:pPr algn="ctr"/>
                      <a:r>
                        <a:rPr lang="en-IN" sz="1100" dirty="0">
                          <a:latin typeface="Century Gothic" panose="020B0502020202020204" pitchFamily="34" charset="0"/>
                        </a:rPr>
                        <a:t>2011</a:t>
                      </a:r>
                    </a:p>
                  </a:txBody>
                  <a:tcPr anchor="ctr"/>
                </a:tc>
                <a:tc>
                  <a:txBody>
                    <a:bodyPr/>
                    <a:lstStyle/>
                    <a:p>
                      <a:pPr algn="ctr"/>
                      <a:r>
                        <a:rPr lang="en-IN" sz="1100" dirty="0">
                          <a:latin typeface="Century Gothic" panose="020B0502020202020204" pitchFamily="34" charset="0"/>
                        </a:rPr>
                        <a:t>Probabilistic Graphical Model</a:t>
                      </a:r>
                    </a:p>
                  </a:txBody>
                  <a:tcPr anchor="ctr"/>
                </a:tc>
                <a:tc>
                  <a:txBody>
                    <a:bodyPr/>
                    <a:lstStyle/>
                    <a:p>
                      <a:pPr algn="ctr"/>
                      <a:r>
                        <a:rPr lang="en-IN" sz="1100" dirty="0">
                          <a:latin typeface="Century Gothic" panose="020B0502020202020204" pitchFamily="34" charset="0"/>
                        </a:rPr>
                        <a:t>Document</a:t>
                      </a:r>
                    </a:p>
                  </a:txBody>
                  <a:tcPr anchor="ctr"/>
                </a:tc>
                <a:tc>
                  <a:txBody>
                    <a:bodyPr/>
                    <a:lstStyle/>
                    <a:p>
                      <a:pPr algn="ctr"/>
                      <a:r>
                        <a:rPr lang="en-IN" sz="1100" dirty="0">
                          <a:latin typeface="Century Gothic" panose="020B0502020202020204" pitchFamily="34" charset="0"/>
                        </a:rPr>
                        <a:t>73%</a:t>
                      </a:r>
                    </a:p>
                  </a:txBody>
                  <a:tcPr anchor="ctr"/>
                </a:tc>
                <a:tc>
                  <a:txBody>
                    <a:bodyPr/>
                    <a:lstStyle/>
                    <a:p>
                      <a:pPr algn="ctr"/>
                      <a:r>
                        <a:rPr lang="en-IN" sz="1100" dirty="0">
                          <a:latin typeface="Century Gothic" panose="020B0502020202020204" pitchFamily="34" charset="0"/>
                        </a:rPr>
                        <a:t>Faster in comparing and correlating sentiment and rating</a:t>
                      </a:r>
                    </a:p>
                  </a:txBody>
                  <a:tcPr anchor="ctr"/>
                </a:tc>
                <a:tc>
                  <a:txBody>
                    <a:bodyPr/>
                    <a:lstStyle/>
                    <a:p>
                      <a:pPr algn="ctr"/>
                      <a:r>
                        <a:rPr lang="en-IN" sz="1100" dirty="0">
                          <a:latin typeface="Century Gothic" panose="020B0502020202020204" pitchFamily="34" charset="0"/>
                        </a:rPr>
                        <a:t>Correlation between identified clusters and feature or ratings are not explicit always</a:t>
                      </a:r>
                    </a:p>
                  </a:txBody>
                  <a:tcPr anchor="ctr"/>
                </a:tc>
                <a:extLst>
                  <a:ext uri="{0D108BD9-81ED-4DB2-BD59-A6C34878D82A}">
                    <a16:rowId xmlns:a16="http://schemas.microsoft.com/office/drawing/2014/main" val="1797359721"/>
                  </a:ext>
                </a:extLst>
              </a:tr>
              <a:tr h="963860">
                <a:tc>
                  <a:txBody>
                    <a:bodyPr/>
                    <a:lstStyle/>
                    <a:p>
                      <a:pPr algn="ctr"/>
                      <a:r>
                        <a:rPr lang="en-IN" sz="1100" dirty="0">
                          <a:latin typeface="Century Gothic" panose="020B0502020202020204" pitchFamily="34" charset="0"/>
                        </a:rPr>
                        <a:t>A joint Model of Feature Mining and Sentiment Analysis for Product Review Rating </a:t>
                      </a:r>
                    </a:p>
                  </a:txBody>
                  <a:tcPr anchor="ctr"/>
                </a:tc>
                <a:tc>
                  <a:txBody>
                    <a:bodyPr/>
                    <a:lstStyle/>
                    <a:p>
                      <a:pPr algn="ctr"/>
                      <a:r>
                        <a:rPr lang="en-IN" sz="1100" dirty="0">
                          <a:latin typeface="Century Gothic" panose="020B0502020202020204" pitchFamily="34" charset="0"/>
                        </a:rPr>
                        <a:t>2011</a:t>
                      </a:r>
                    </a:p>
                  </a:txBody>
                  <a:tcPr anchor="ctr"/>
                </a:tc>
                <a:tc>
                  <a:txBody>
                    <a:bodyPr/>
                    <a:lstStyle/>
                    <a:p>
                      <a:pPr algn="ctr"/>
                      <a:r>
                        <a:rPr lang="en-IN" sz="1100" dirty="0">
                          <a:latin typeface="Century Gothic" panose="020B0502020202020204" pitchFamily="34" charset="0"/>
                        </a:rPr>
                        <a:t>Machine Learning</a:t>
                      </a:r>
                    </a:p>
                  </a:txBody>
                  <a:tcPr anchor="ctr"/>
                </a:tc>
                <a:tc>
                  <a:txBody>
                    <a:bodyPr/>
                    <a:lstStyle/>
                    <a:p>
                      <a:pPr algn="ctr"/>
                      <a:r>
                        <a:rPr lang="en-IN" sz="1100" dirty="0">
                          <a:latin typeface="Century Gothic" panose="020B0502020202020204" pitchFamily="34" charset="0"/>
                        </a:rPr>
                        <a:t>Document</a:t>
                      </a:r>
                    </a:p>
                  </a:txBody>
                  <a:tcPr anchor="ctr"/>
                </a:tc>
                <a:tc>
                  <a:txBody>
                    <a:bodyPr/>
                    <a:lstStyle/>
                    <a:p>
                      <a:pPr algn="ctr"/>
                      <a:r>
                        <a:rPr lang="en-IN" sz="1100" dirty="0">
                          <a:latin typeface="Century Gothic" panose="020B0502020202020204" pitchFamily="34" charset="0"/>
                        </a:rPr>
                        <a:t>71% (in 3 categories);</a:t>
                      </a:r>
                    </a:p>
                    <a:p>
                      <a:pPr algn="ctr"/>
                      <a:r>
                        <a:rPr lang="en-IN" sz="1100" dirty="0">
                          <a:latin typeface="Century Gothic" panose="020B0502020202020204" pitchFamily="34" charset="0"/>
                        </a:rPr>
                        <a:t>46.9% (in 5 categories)</a:t>
                      </a:r>
                    </a:p>
                  </a:txBody>
                  <a:tcPr anchor="ctr"/>
                </a:tc>
                <a:tc>
                  <a:txBody>
                    <a:bodyPr/>
                    <a:lstStyle/>
                    <a:p>
                      <a:pPr algn="ctr"/>
                      <a:r>
                        <a:rPr lang="en-IN" sz="1100" dirty="0">
                          <a:latin typeface="Century Gothic" panose="020B0502020202020204" pitchFamily="34" charset="0"/>
                        </a:rPr>
                        <a:t>Automatic calculation of feature vector</a:t>
                      </a:r>
                    </a:p>
                  </a:txBody>
                  <a:tcPr anchor="ctr"/>
                </a:tc>
                <a:tc>
                  <a:txBody>
                    <a:bodyPr/>
                    <a:lstStyle/>
                    <a:p>
                      <a:pPr algn="ctr"/>
                      <a:r>
                        <a:rPr lang="en-IN" sz="1100" dirty="0">
                          <a:latin typeface="Century Gothic" panose="020B0502020202020204" pitchFamily="34" charset="0"/>
                        </a:rPr>
                        <a:t>Use of WordNet</a:t>
                      </a:r>
                    </a:p>
                  </a:txBody>
                  <a:tcPr anchor="ctr"/>
                </a:tc>
                <a:extLst>
                  <a:ext uri="{0D108BD9-81ED-4DB2-BD59-A6C34878D82A}">
                    <a16:rowId xmlns:a16="http://schemas.microsoft.com/office/drawing/2014/main" val="21007981"/>
                  </a:ext>
                </a:extLst>
              </a:tr>
            </a:tbl>
          </a:graphicData>
        </a:graphic>
      </p:graphicFrame>
      <p:sp>
        <p:nvSpPr>
          <p:cNvPr id="2" name="TextBox 1">
            <a:extLst>
              <a:ext uri="{FF2B5EF4-FFF2-40B4-BE49-F238E27FC236}">
                <a16:creationId xmlns:a16="http://schemas.microsoft.com/office/drawing/2014/main" id="{8DC990AC-7234-49EF-A4A2-5E3BC7294083}"/>
              </a:ext>
            </a:extLst>
          </p:cNvPr>
          <p:cNvSpPr txBox="1"/>
          <p:nvPr/>
        </p:nvSpPr>
        <p:spPr>
          <a:xfrm>
            <a:off x="3616504" y="6359341"/>
            <a:ext cx="49537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Table 1</a:t>
            </a:r>
          </a:p>
        </p:txBody>
      </p:sp>
    </p:spTree>
    <p:extLst>
      <p:ext uri="{BB962C8B-B14F-4D97-AF65-F5344CB8AC3E}">
        <p14:creationId xmlns:p14="http://schemas.microsoft.com/office/powerpoint/2010/main" val="348935417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4" y="6257173"/>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9</a:t>
            </a:r>
          </a:p>
        </p:txBody>
      </p:sp>
      <p:pic>
        <p:nvPicPr>
          <p:cNvPr id="7" name="Picture 6">
            <a:extLst>
              <a:ext uri="{FF2B5EF4-FFF2-40B4-BE49-F238E27FC236}">
                <a16:creationId xmlns:a16="http://schemas.microsoft.com/office/drawing/2014/main" id="{20701B7F-74A9-46AC-8A07-BB2F403A7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200" y="600827"/>
            <a:ext cx="9274344" cy="5646909"/>
          </a:xfrm>
          <a:prstGeom prst="rect">
            <a:avLst/>
          </a:prstGeom>
        </p:spPr>
      </p:pic>
    </p:spTree>
    <p:extLst>
      <p:ext uri="{BB962C8B-B14F-4D97-AF65-F5344CB8AC3E}">
        <p14:creationId xmlns:p14="http://schemas.microsoft.com/office/powerpoint/2010/main" val="3498215212"/>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10</a:t>
            </a:r>
          </a:p>
        </p:txBody>
      </p:sp>
      <p:pic>
        <p:nvPicPr>
          <p:cNvPr id="3" name="Picture 2">
            <a:extLst>
              <a:ext uri="{FF2B5EF4-FFF2-40B4-BE49-F238E27FC236}">
                <a16:creationId xmlns:a16="http://schemas.microsoft.com/office/drawing/2014/main" id="{0109D5A0-20EF-4B63-A810-D6C0DA4F6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2167780"/>
            <a:ext cx="9160034" cy="2522439"/>
          </a:xfrm>
          <a:prstGeom prst="rect">
            <a:avLst/>
          </a:prstGeom>
        </p:spPr>
      </p:pic>
      <p:pic>
        <p:nvPicPr>
          <p:cNvPr id="6" name="Picture 5">
            <a:extLst>
              <a:ext uri="{FF2B5EF4-FFF2-40B4-BE49-F238E27FC236}">
                <a16:creationId xmlns:a16="http://schemas.microsoft.com/office/drawing/2014/main" id="{0014D661-6406-412D-8AD5-31AFFE18B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1961" y="1990092"/>
            <a:ext cx="6668078" cy="3177815"/>
          </a:xfrm>
          <a:prstGeom prst="rect">
            <a:avLst/>
          </a:prstGeom>
        </p:spPr>
      </p:pic>
      <p:pic>
        <p:nvPicPr>
          <p:cNvPr id="10" name="Picture 9">
            <a:extLst>
              <a:ext uri="{FF2B5EF4-FFF2-40B4-BE49-F238E27FC236}">
                <a16:creationId xmlns:a16="http://schemas.microsoft.com/office/drawing/2014/main" id="{EEC19C1D-5D43-4F4D-B72F-306602989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53" y="864648"/>
            <a:ext cx="11469094" cy="5128704"/>
          </a:xfrm>
          <a:prstGeom prst="rect">
            <a:avLst/>
          </a:prstGeom>
        </p:spPr>
      </p:pic>
    </p:spTree>
    <p:extLst>
      <p:ext uri="{BB962C8B-B14F-4D97-AF65-F5344CB8AC3E}">
        <p14:creationId xmlns:p14="http://schemas.microsoft.com/office/powerpoint/2010/main" val="1321673878"/>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4" y="6300959"/>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11</a:t>
            </a:r>
          </a:p>
        </p:txBody>
      </p:sp>
      <p:pic>
        <p:nvPicPr>
          <p:cNvPr id="7" name="Picture 6">
            <a:extLst>
              <a:ext uri="{FF2B5EF4-FFF2-40B4-BE49-F238E27FC236}">
                <a16:creationId xmlns:a16="http://schemas.microsoft.com/office/drawing/2014/main" id="{0DDC1DA1-D558-4913-87A6-08BC04943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543" y="533149"/>
            <a:ext cx="8283658" cy="5791702"/>
          </a:xfrm>
          <a:prstGeom prst="rect">
            <a:avLst/>
          </a:prstGeom>
        </p:spPr>
      </p:pic>
    </p:spTree>
    <p:extLst>
      <p:ext uri="{BB962C8B-B14F-4D97-AF65-F5344CB8AC3E}">
        <p14:creationId xmlns:p14="http://schemas.microsoft.com/office/powerpoint/2010/main" val="242490366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12</a:t>
            </a:r>
          </a:p>
        </p:txBody>
      </p:sp>
      <p:pic>
        <p:nvPicPr>
          <p:cNvPr id="7" name="Picture 6">
            <a:extLst>
              <a:ext uri="{FF2B5EF4-FFF2-40B4-BE49-F238E27FC236}">
                <a16:creationId xmlns:a16="http://schemas.microsoft.com/office/drawing/2014/main" id="{610139A6-B8A5-4C2F-A467-1A8B29BC3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18" y="1977264"/>
            <a:ext cx="7658764" cy="2903472"/>
          </a:xfrm>
          <a:prstGeom prst="rect">
            <a:avLst/>
          </a:prstGeom>
        </p:spPr>
      </p:pic>
    </p:spTree>
    <p:extLst>
      <p:ext uri="{BB962C8B-B14F-4D97-AF65-F5344CB8AC3E}">
        <p14:creationId xmlns:p14="http://schemas.microsoft.com/office/powerpoint/2010/main" val="3273335225"/>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13</a:t>
            </a:r>
          </a:p>
        </p:txBody>
      </p:sp>
      <p:pic>
        <p:nvPicPr>
          <p:cNvPr id="8" name="Picture 7">
            <a:extLst>
              <a:ext uri="{FF2B5EF4-FFF2-40B4-BE49-F238E27FC236}">
                <a16:creationId xmlns:a16="http://schemas.microsoft.com/office/drawing/2014/main" id="{B1217440-CACD-4D8B-BCD4-CE7548EC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278" y="1347092"/>
            <a:ext cx="10417443" cy="4168501"/>
          </a:xfrm>
          <a:prstGeom prst="rect">
            <a:avLst/>
          </a:prstGeom>
        </p:spPr>
      </p:pic>
    </p:spTree>
    <p:extLst>
      <p:ext uri="{BB962C8B-B14F-4D97-AF65-F5344CB8AC3E}">
        <p14:creationId xmlns:p14="http://schemas.microsoft.com/office/powerpoint/2010/main" val="293628048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6" y="6151572"/>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14</a:t>
            </a:r>
          </a:p>
        </p:txBody>
      </p:sp>
      <p:pic>
        <p:nvPicPr>
          <p:cNvPr id="7" name="Picture 6">
            <a:extLst>
              <a:ext uri="{FF2B5EF4-FFF2-40B4-BE49-F238E27FC236}">
                <a16:creationId xmlns:a16="http://schemas.microsoft.com/office/drawing/2014/main" id="{6B00BA55-F60A-45E1-A9B0-F62B607A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706" y="696993"/>
            <a:ext cx="8626588" cy="5464013"/>
          </a:xfrm>
          <a:prstGeom prst="rect">
            <a:avLst/>
          </a:prstGeom>
        </p:spPr>
      </p:pic>
    </p:spTree>
    <p:extLst>
      <p:ext uri="{BB962C8B-B14F-4D97-AF65-F5344CB8AC3E}">
        <p14:creationId xmlns:p14="http://schemas.microsoft.com/office/powerpoint/2010/main" val="2397899752"/>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15</a:t>
            </a:r>
          </a:p>
        </p:txBody>
      </p:sp>
      <p:pic>
        <p:nvPicPr>
          <p:cNvPr id="7" name="Picture 6">
            <a:extLst>
              <a:ext uri="{FF2B5EF4-FFF2-40B4-BE49-F238E27FC236}">
                <a16:creationId xmlns:a16="http://schemas.microsoft.com/office/drawing/2014/main" id="{80BC1E1B-3FD5-4CAA-AF94-CBB72BF2F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3" y="940854"/>
            <a:ext cx="11979678" cy="4976291"/>
          </a:xfrm>
          <a:prstGeom prst="rect">
            <a:avLst/>
          </a:prstGeom>
        </p:spPr>
      </p:pic>
    </p:spTree>
    <p:extLst>
      <p:ext uri="{BB962C8B-B14F-4D97-AF65-F5344CB8AC3E}">
        <p14:creationId xmlns:p14="http://schemas.microsoft.com/office/powerpoint/2010/main" val="1563542659"/>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6" y="6244018"/>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16</a:t>
            </a:r>
          </a:p>
        </p:txBody>
      </p:sp>
      <p:pic>
        <p:nvPicPr>
          <p:cNvPr id="8" name="Picture 7">
            <a:extLst>
              <a:ext uri="{FF2B5EF4-FFF2-40B4-BE49-F238E27FC236}">
                <a16:creationId xmlns:a16="http://schemas.microsoft.com/office/drawing/2014/main" id="{6D93845A-D93C-46C4-BCF6-57AC1836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496" y="604547"/>
            <a:ext cx="7011008" cy="5654530"/>
          </a:xfrm>
          <a:prstGeom prst="rect">
            <a:avLst/>
          </a:prstGeom>
        </p:spPr>
      </p:pic>
    </p:spTree>
    <p:extLst>
      <p:ext uri="{BB962C8B-B14F-4D97-AF65-F5344CB8AC3E}">
        <p14:creationId xmlns:p14="http://schemas.microsoft.com/office/powerpoint/2010/main" val="2658226723"/>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17</a:t>
            </a:r>
          </a:p>
        </p:txBody>
      </p:sp>
      <p:pic>
        <p:nvPicPr>
          <p:cNvPr id="3" name="Picture 2">
            <a:extLst>
              <a:ext uri="{FF2B5EF4-FFF2-40B4-BE49-F238E27FC236}">
                <a16:creationId xmlns:a16="http://schemas.microsoft.com/office/drawing/2014/main" id="{AD732638-1A17-4033-8836-DB95E8F5C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685" y="1192336"/>
            <a:ext cx="6576630" cy="4473328"/>
          </a:xfrm>
          <a:prstGeom prst="rect">
            <a:avLst/>
          </a:prstGeom>
        </p:spPr>
      </p:pic>
      <p:pic>
        <p:nvPicPr>
          <p:cNvPr id="13" name="Picture 12">
            <a:extLst>
              <a:ext uri="{FF2B5EF4-FFF2-40B4-BE49-F238E27FC236}">
                <a16:creationId xmlns:a16="http://schemas.microsoft.com/office/drawing/2014/main" id="{C255B9D9-DCD0-457C-B987-D24B03CE2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685" y="1192336"/>
            <a:ext cx="6576630" cy="4473328"/>
          </a:xfrm>
          <a:prstGeom prst="rect">
            <a:avLst/>
          </a:prstGeom>
        </p:spPr>
      </p:pic>
    </p:spTree>
    <p:extLst>
      <p:ext uri="{BB962C8B-B14F-4D97-AF65-F5344CB8AC3E}">
        <p14:creationId xmlns:p14="http://schemas.microsoft.com/office/powerpoint/2010/main" val="830775194"/>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18</a:t>
            </a:r>
          </a:p>
        </p:txBody>
      </p:sp>
      <p:pic>
        <p:nvPicPr>
          <p:cNvPr id="17" name="Picture 16">
            <a:extLst>
              <a:ext uri="{FF2B5EF4-FFF2-40B4-BE49-F238E27FC236}">
                <a16:creationId xmlns:a16="http://schemas.microsoft.com/office/drawing/2014/main" id="{CB7213BA-8266-4D95-93D4-109217962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842" y="1219008"/>
            <a:ext cx="7788315" cy="4419983"/>
          </a:xfrm>
          <a:prstGeom prst="rect">
            <a:avLst/>
          </a:prstGeom>
        </p:spPr>
      </p:pic>
    </p:spTree>
    <p:extLst>
      <p:ext uri="{BB962C8B-B14F-4D97-AF65-F5344CB8AC3E}">
        <p14:creationId xmlns:p14="http://schemas.microsoft.com/office/powerpoint/2010/main" val="3687951370"/>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49FD1E63-08C7-4C86-8914-4B64183EF10C}"/>
              </a:ext>
            </a:extLst>
          </p:cNvPr>
          <p:cNvSpPr txBox="1"/>
          <p:nvPr/>
        </p:nvSpPr>
        <p:spPr>
          <a:xfrm>
            <a:off x="2313554" y="167674"/>
            <a:ext cx="7564891"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a:ea typeface="Open Sans Light" panose="020B0306030504020204" pitchFamily="34" charset="0"/>
                <a:cs typeface="Calibri Light" panose="020F0302020204030204" pitchFamily="34" charset="0"/>
              </a:rPr>
              <a:t>PROPOSED WORK</a:t>
            </a:r>
          </a:p>
        </p:txBody>
      </p:sp>
      <p:sp>
        <p:nvSpPr>
          <p:cNvPr id="2" name="TextBox 1">
            <a:extLst>
              <a:ext uri="{FF2B5EF4-FFF2-40B4-BE49-F238E27FC236}">
                <a16:creationId xmlns:a16="http://schemas.microsoft.com/office/drawing/2014/main" id="{28B86CDF-7072-43E3-91E2-A0F20E943505}"/>
              </a:ext>
            </a:extLst>
          </p:cNvPr>
          <p:cNvSpPr txBox="1"/>
          <p:nvPr/>
        </p:nvSpPr>
        <p:spPr>
          <a:xfrm>
            <a:off x="-2626" y="2451225"/>
            <a:ext cx="12192000" cy="1588127"/>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The project presents the theoretical analysis of methods or proposal of Sentiment Analysis of the reviews of a particular movie on IMDb. Both the advantages and disadvantages of the discussed methods are considered to add new features in the proposed approach. The new approach follows machine learning technique at document level with combination of adjectives, adverbs, and verbs. The project is completed using PyCharm, </a:t>
            </a:r>
            <a:r>
              <a:rPr kumimoji="0" lang="en-US" sz="1800" b="0" i="0" u="none" strike="noStrike" kern="1200" cap="none" spc="0" normalizeH="0" baseline="0" noProof="0" dirty="0" err="1">
                <a:ln>
                  <a:noFill/>
                </a:ln>
                <a:solidFill>
                  <a:srgbClr val="FFFFFF"/>
                </a:solidFill>
                <a:effectLst/>
                <a:uLnTx/>
                <a:uFillTx/>
                <a:latin typeface="Century Gothic" panose="020B0502020202020204" pitchFamily="34" charset="0"/>
                <a:ea typeface="+mn-ea"/>
                <a:cs typeface="Calibri Light" panose="020F0302020204030204" pitchFamily="34" charset="0"/>
              </a:rPr>
              <a:t>Jupyter</a:t>
            </a: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 Notebook, Matplotlib, </a:t>
            </a:r>
            <a:r>
              <a:rPr kumimoji="0" lang="en-US" sz="1800" b="0" i="0" u="none" strike="noStrike" kern="1200" cap="none" spc="0" normalizeH="0" baseline="0" noProof="0" dirty="0" err="1">
                <a:ln>
                  <a:noFill/>
                </a:ln>
                <a:solidFill>
                  <a:srgbClr val="FFFFFF"/>
                </a:solidFill>
                <a:effectLst/>
                <a:uLnTx/>
                <a:uFillTx/>
                <a:latin typeface="Century Gothic" panose="020B0502020202020204" pitchFamily="34" charset="0"/>
                <a:ea typeface="+mn-ea"/>
                <a:cs typeface="Calibri Light" panose="020F0302020204030204" pitchFamily="34" charset="0"/>
              </a:rPr>
              <a:t>TextBlob</a:t>
            </a: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 NLTK and Spacy. The project uses Natural Language Processing and Machine Learning to interpret and classify emotions of different reviewers in subjective data.</a:t>
            </a:r>
          </a:p>
        </p:txBody>
      </p:sp>
      <p:sp>
        <p:nvSpPr>
          <p:cNvPr id="4" name="Rectangle 3">
            <a:extLst>
              <a:ext uri="{FF2B5EF4-FFF2-40B4-BE49-F238E27FC236}">
                <a16:creationId xmlns:a16="http://schemas.microsoft.com/office/drawing/2014/main" id="{ED4B7883-08D2-4806-B184-9FF900DF6CE4}"/>
              </a:ext>
            </a:extLst>
          </p:cNvPr>
          <p:cNvSpPr/>
          <p:nvPr/>
        </p:nvSpPr>
        <p:spPr>
          <a:xfrm>
            <a:off x="11567604" y="4438835"/>
            <a:ext cx="470516" cy="443883"/>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84072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16483"/>
        </a:solidFill>
        <a:effectLst/>
      </p:bgPr>
    </p:bg>
    <p:spTree>
      <p:nvGrpSpPr>
        <p:cNvPr id="1" name=""/>
        <p:cNvGrpSpPr/>
        <p:nvPr/>
      </p:nvGrpSpPr>
      <p:grpSpPr>
        <a:xfrm>
          <a:off x="0" y="0"/>
          <a:ext cx="0" cy="0"/>
          <a:chOff x="0" y="0"/>
          <a:chExt cx="0" cy="0"/>
        </a:xfrm>
      </p:grpSpPr>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C0000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https://www.pexels.com/photo/ocean-water-wave-photo-1295138/</a:t>
            </a:r>
          </a:p>
        </p:txBody>
      </p:sp>
      <p:sp>
        <p:nvSpPr>
          <p:cNvPr id="4" name="TextBox 3">
            <a:extLst>
              <a:ext uri="{FF2B5EF4-FFF2-40B4-BE49-F238E27FC236}">
                <a16:creationId xmlns:a16="http://schemas.microsoft.com/office/drawing/2014/main" id="{A1F1AB7D-2EBC-45DC-9D0F-E21894B87A18}"/>
              </a:ext>
            </a:extLst>
          </p:cNvPr>
          <p:cNvSpPr txBox="1"/>
          <p:nvPr/>
        </p:nvSpPr>
        <p:spPr>
          <a:xfrm>
            <a:off x="3957295" y="6074411"/>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prstClr val="white"/>
                </a:solidFill>
                <a:effectLst/>
                <a:uLnTx/>
                <a:uFillTx/>
                <a:latin typeface="Calibri" panose="020F0502020204030204"/>
                <a:ea typeface="+mn-ea"/>
                <a:cs typeface="+mn-cs"/>
              </a:rPr>
              <a:t>Fig. 19</a:t>
            </a:r>
          </a:p>
        </p:txBody>
      </p:sp>
      <p:pic>
        <p:nvPicPr>
          <p:cNvPr id="5" name="Picture 4">
            <a:extLst>
              <a:ext uri="{FF2B5EF4-FFF2-40B4-BE49-F238E27FC236}">
                <a16:creationId xmlns:a16="http://schemas.microsoft.com/office/drawing/2014/main" id="{EA9FC822-C668-4AEC-A409-58C3D7B36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636" y="914182"/>
            <a:ext cx="7940728" cy="5029636"/>
          </a:xfrm>
          <a:prstGeom prst="rect">
            <a:avLst/>
          </a:prstGeom>
        </p:spPr>
      </p:pic>
    </p:spTree>
    <p:extLst>
      <p:ext uri="{BB962C8B-B14F-4D97-AF65-F5344CB8AC3E}">
        <p14:creationId xmlns:p14="http://schemas.microsoft.com/office/powerpoint/2010/main" val="4168171947"/>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 calcmode="lin" valueType="num">
                                      <p:cBhvr>
                                        <p:cTn id="9" dur="500" fill="hold"/>
                                        <p:tgtEl>
                                          <p:spTgt spid="101"/>
                                        </p:tgtEl>
                                        <p:attrNameLst>
                                          <p:attrName>style.rotation</p:attrName>
                                        </p:attrNameLst>
                                      </p:cBhvr>
                                      <p:tavLst>
                                        <p:tav tm="0">
                                          <p:val>
                                            <p:fltVal val="360"/>
                                          </p:val>
                                        </p:tav>
                                        <p:tav tm="100000">
                                          <p:val>
                                            <p:fltVal val="0"/>
                                          </p:val>
                                        </p:tav>
                                      </p:tavLst>
                                    </p:anim>
                                    <p:animEffect transition="in" filter="fade">
                                      <p:cBhvr>
                                        <p:cTn id="10" dur="500"/>
                                        <p:tgtEl>
                                          <p:spTgt spid="101"/>
                                        </p:tgtEl>
                                      </p:cBhvr>
                                    </p:animEffect>
                                  </p:childTnLst>
                                </p:cTn>
                              </p:par>
                              <p:par>
                                <p:cTn id="11" presetID="8" presetClass="emph" presetSubtype="0" repeatCount="indefinite" fill="hold" grpId="0" nodeType="withEffect">
                                  <p:stCondLst>
                                    <p:cond delay="0"/>
                                  </p:stCondLst>
                                  <p:childTnLst>
                                    <p:animRot by="21600000">
                                      <p:cBhvr>
                                        <p:cTn id="12"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49FD1E63-08C7-4C86-8914-4B64183EF10C}"/>
              </a:ext>
            </a:extLst>
          </p:cNvPr>
          <p:cNvSpPr txBox="1"/>
          <p:nvPr/>
        </p:nvSpPr>
        <p:spPr>
          <a:xfrm>
            <a:off x="4349368" y="2851919"/>
            <a:ext cx="3493264"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a:ea typeface="Open Sans Light" panose="020B0306030504020204" pitchFamily="34" charset="0"/>
                <a:cs typeface="Calibri Light" panose="020F0302020204030204" pitchFamily="34" charset="0"/>
              </a:rPr>
              <a:t>TESTING</a:t>
            </a:r>
          </a:p>
        </p:txBody>
      </p:sp>
      <p:sp>
        <p:nvSpPr>
          <p:cNvPr id="5" name="Rectangle 4">
            <a:extLst>
              <a:ext uri="{FF2B5EF4-FFF2-40B4-BE49-F238E27FC236}">
                <a16:creationId xmlns:a16="http://schemas.microsoft.com/office/drawing/2014/main" id="{E67AE965-47BB-4068-8C95-8A4E98AADDF8}"/>
              </a:ext>
            </a:extLst>
          </p:cNvPr>
          <p:cNvSpPr/>
          <p:nvPr/>
        </p:nvSpPr>
        <p:spPr>
          <a:xfrm>
            <a:off x="11573933" y="4360333"/>
            <a:ext cx="474134" cy="56726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721644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20782"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49FD1E63-08C7-4C86-8914-4B64183EF10C}"/>
              </a:ext>
            </a:extLst>
          </p:cNvPr>
          <p:cNvSpPr txBox="1"/>
          <p:nvPr/>
        </p:nvSpPr>
        <p:spPr>
          <a:xfrm>
            <a:off x="4446358" y="167674"/>
            <a:ext cx="3299301"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BEFORE</a:t>
            </a:r>
          </a:p>
        </p:txBody>
      </p:sp>
      <p:sp>
        <p:nvSpPr>
          <p:cNvPr id="2" name="TextBox 1">
            <a:extLst>
              <a:ext uri="{FF2B5EF4-FFF2-40B4-BE49-F238E27FC236}">
                <a16:creationId xmlns:a16="http://schemas.microsoft.com/office/drawing/2014/main" id="{28B86CDF-7072-43E3-91E2-A0F20E943505}"/>
              </a:ext>
            </a:extLst>
          </p:cNvPr>
          <p:cNvSpPr txBox="1"/>
          <p:nvPr/>
        </p:nvSpPr>
        <p:spPr>
          <a:xfrm>
            <a:off x="0" y="1516019"/>
            <a:ext cx="12192000" cy="341632"/>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Output taking into consideration a small set of reviews.</a:t>
            </a:r>
          </a:p>
        </p:txBody>
      </p:sp>
      <p:pic>
        <p:nvPicPr>
          <p:cNvPr id="5" name="Picture 4">
            <a:extLst>
              <a:ext uri="{FF2B5EF4-FFF2-40B4-BE49-F238E27FC236}">
                <a16:creationId xmlns:a16="http://schemas.microsoft.com/office/drawing/2014/main" id="{CFAF946C-EE77-46F3-8144-2AA6FC9B58FE}"/>
              </a:ext>
            </a:extLst>
          </p:cNvPr>
          <p:cNvPicPr>
            <a:picLocks noChangeAspect="1"/>
          </p:cNvPicPr>
          <p:nvPr/>
        </p:nvPicPr>
        <p:blipFill rotWithShape="1">
          <a:blip r:embed="rId4">
            <a:extLst>
              <a:ext uri="{28A0092B-C50C-407E-A947-70E740481C1C}">
                <a14:useLocalDpi xmlns:a14="http://schemas.microsoft.com/office/drawing/2010/main" val="0"/>
              </a:ext>
            </a:extLst>
          </a:blip>
          <a:srcRect l="9264" t="11375" r="9591" b="8032"/>
          <a:stretch/>
        </p:blipFill>
        <p:spPr>
          <a:xfrm>
            <a:off x="3660380" y="2535552"/>
            <a:ext cx="4871239" cy="3628553"/>
          </a:xfrm>
          <a:prstGeom prst="rect">
            <a:avLst/>
          </a:prstGeom>
        </p:spPr>
      </p:pic>
      <p:sp>
        <p:nvSpPr>
          <p:cNvPr id="8" name="TextBox 7">
            <a:extLst>
              <a:ext uri="{FF2B5EF4-FFF2-40B4-BE49-F238E27FC236}">
                <a16:creationId xmlns:a16="http://schemas.microsoft.com/office/drawing/2014/main" id="{4103983F-198C-4FE8-8533-6AFF766AE120}"/>
              </a:ext>
            </a:extLst>
          </p:cNvPr>
          <p:cNvSpPr txBox="1"/>
          <p:nvPr/>
        </p:nvSpPr>
        <p:spPr>
          <a:xfrm>
            <a:off x="3660380" y="6234871"/>
            <a:ext cx="48712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a:t>
            </a:r>
            <a:r>
              <a:rPr lang="en-IN" b="1" u="sng" dirty="0">
                <a:solidFill>
                  <a:srgbClr val="FFFFFF"/>
                </a:solidFill>
                <a:latin typeface="Calibri"/>
              </a:rPr>
              <a:t>20</a:t>
            </a:r>
            <a:endParaRPr kumimoji="0" lang="en-IN" sz="1800" b="1" i="0" u="sng"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CE19BFD-89A3-4E0C-B965-A803F862F429}"/>
              </a:ext>
            </a:extLst>
          </p:cNvPr>
          <p:cNvSpPr/>
          <p:nvPr/>
        </p:nvSpPr>
        <p:spPr>
          <a:xfrm>
            <a:off x="11573933" y="4360333"/>
            <a:ext cx="474134" cy="56726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99984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49FD1E63-08C7-4C86-8914-4B64183EF10C}"/>
              </a:ext>
            </a:extLst>
          </p:cNvPr>
          <p:cNvSpPr txBox="1"/>
          <p:nvPr/>
        </p:nvSpPr>
        <p:spPr>
          <a:xfrm>
            <a:off x="4791806" y="167674"/>
            <a:ext cx="2608406"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AFTER</a:t>
            </a:r>
          </a:p>
        </p:txBody>
      </p:sp>
      <p:sp>
        <p:nvSpPr>
          <p:cNvPr id="2" name="TextBox 1">
            <a:extLst>
              <a:ext uri="{FF2B5EF4-FFF2-40B4-BE49-F238E27FC236}">
                <a16:creationId xmlns:a16="http://schemas.microsoft.com/office/drawing/2014/main" id="{28B86CDF-7072-43E3-91E2-A0F20E943505}"/>
              </a:ext>
            </a:extLst>
          </p:cNvPr>
          <p:cNvSpPr txBox="1"/>
          <p:nvPr/>
        </p:nvSpPr>
        <p:spPr>
          <a:xfrm>
            <a:off x="-2626" y="1312857"/>
            <a:ext cx="12192000" cy="341632"/>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Output after taking the final dataset into consideration.</a:t>
            </a:r>
          </a:p>
        </p:txBody>
      </p:sp>
      <p:sp>
        <p:nvSpPr>
          <p:cNvPr id="5" name="TextBox 4">
            <a:extLst>
              <a:ext uri="{FF2B5EF4-FFF2-40B4-BE49-F238E27FC236}">
                <a16:creationId xmlns:a16="http://schemas.microsoft.com/office/drawing/2014/main" id="{9C2ACBFA-95A8-4253-A4C6-EC32246EB85C}"/>
              </a:ext>
            </a:extLst>
          </p:cNvPr>
          <p:cNvSpPr txBox="1"/>
          <p:nvPr/>
        </p:nvSpPr>
        <p:spPr>
          <a:xfrm>
            <a:off x="3957296" y="6219665"/>
            <a:ext cx="427215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Fig. 21</a:t>
            </a:r>
          </a:p>
        </p:txBody>
      </p:sp>
      <p:sp>
        <p:nvSpPr>
          <p:cNvPr id="6" name="Rectangle 5">
            <a:extLst>
              <a:ext uri="{FF2B5EF4-FFF2-40B4-BE49-F238E27FC236}">
                <a16:creationId xmlns:a16="http://schemas.microsoft.com/office/drawing/2014/main" id="{B6DD0AC7-18BE-4D14-81CE-02BC2375D81D}"/>
              </a:ext>
            </a:extLst>
          </p:cNvPr>
          <p:cNvSpPr/>
          <p:nvPr/>
        </p:nvSpPr>
        <p:spPr>
          <a:xfrm>
            <a:off x="11573933" y="4360333"/>
            <a:ext cx="474134" cy="56726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D3167CF7-E120-4BD7-ADBB-F84207E43353}"/>
              </a:ext>
            </a:extLst>
          </p:cNvPr>
          <p:cNvPicPr>
            <a:picLocks noChangeAspect="1"/>
          </p:cNvPicPr>
          <p:nvPr/>
        </p:nvPicPr>
        <p:blipFill rotWithShape="1">
          <a:blip r:embed="rId4">
            <a:extLst>
              <a:ext uri="{28A0092B-C50C-407E-A947-70E740481C1C}">
                <a14:useLocalDpi xmlns:a14="http://schemas.microsoft.com/office/drawing/2010/main" val="0"/>
              </a:ext>
            </a:extLst>
          </a:blip>
          <a:srcRect l="3976" t="48015" r="58451" b="11965"/>
          <a:stretch/>
        </p:blipFill>
        <p:spPr>
          <a:xfrm>
            <a:off x="3496730" y="2267127"/>
            <a:ext cx="5193287" cy="3503623"/>
          </a:xfrm>
          <a:prstGeom prst="rect">
            <a:avLst/>
          </a:prstGeom>
        </p:spPr>
      </p:pic>
    </p:spTree>
    <p:extLst>
      <p:ext uri="{BB962C8B-B14F-4D97-AF65-F5344CB8AC3E}">
        <p14:creationId xmlns:p14="http://schemas.microsoft.com/office/powerpoint/2010/main" val="3480516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49FD1E63-08C7-4C86-8914-4B64183EF10C}"/>
              </a:ext>
            </a:extLst>
          </p:cNvPr>
          <p:cNvSpPr txBox="1"/>
          <p:nvPr/>
        </p:nvSpPr>
        <p:spPr>
          <a:xfrm>
            <a:off x="3085400" y="166177"/>
            <a:ext cx="6021200"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panose="020B0502020202020204" pitchFamily="34" charset="0"/>
                <a:ea typeface="Open Sans Light" panose="020B0306030504020204" pitchFamily="34" charset="0"/>
                <a:cs typeface="Calibri Light" panose="020F0302020204030204" pitchFamily="34" charset="0"/>
              </a:rPr>
              <a:t>CONCLUSION</a:t>
            </a:r>
          </a:p>
        </p:txBody>
      </p:sp>
      <p:sp>
        <p:nvSpPr>
          <p:cNvPr id="4" name="TextBox 3">
            <a:extLst>
              <a:ext uri="{FF2B5EF4-FFF2-40B4-BE49-F238E27FC236}">
                <a16:creationId xmlns:a16="http://schemas.microsoft.com/office/drawing/2014/main" id="{3D0F0FE4-FDE7-418B-839F-98BD10736D5E}"/>
              </a:ext>
            </a:extLst>
          </p:cNvPr>
          <p:cNvSpPr txBox="1"/>
          <p:nvPr/>
        </p:nvSpPr>
        <p:spPr>
          <a:xfrm>
            <a:off x="-2626" y="2551837"/>
            <a:ext cx="12192000" cy="1338828"/>
          </a:xfrm>
          <a:prstGeom prst="rect">
            <a:avLst/>
          </a:prstGeom>
          <a:noFill/>
        </p:spPr>
        <p:txBody>
          <a:bodyPr wrap="square" rtlCol="0">
            <a:sp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For sentiment analysis a methodology has been designed which integrates existing sentiment analysis approaches. The system is accurate enough for the test case of </a:t>
            </a:r>
            <a:r>
              <a:rPr kumimoji="0" lang="en-IN"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Avengers </a:t>
            </a:r>
            <a:r>
              <a:rPr kumimoji="0" lang="en-US" sz="18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Calibri Light" panose="020F0302020204030204" pitchFamily="34" charset="0"/>
              </a:rPr>
              <a:t>reviews on IMDb. Classification of reviews along with sentimental analysis increased the accuracy of the system which in turn provides accurate reviews to the user. This work could be extended to make the system of numbered star rating more useful to users.</a:t>
            </a:r>
          </a:p>
        </p:txBody>
      </p:sp>
      <p:sp>
        <p:nvSpPr>
          <p:cNvPr id="5" name="Rectangle 4">
            <a:extLst>
              <a:ext uri="{FF2B5EF4-FFF2-40B4-BE49-F238E27FC236}">
                <a16:creationId xmlns:a16="http://schemas.microsoft.com/office/drawing/2014/main" id="{31E35409-A133-4C49-BF3D-20527DFF8724}"/>
              </a:ext>
            </a:extLst>
          </p:cNvPr>
          <p:cNvSpPr/>
          <p:nvPr/>
        </p:nvSpPr>
        <p:spPr>
          <a:xfrm>
            <a:off x="11573933" y="4360333"/>
            <a:ext cx="474134" cy="56726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615665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F68CE87-DEEA-4FF0-B1DC-9C98EF77C5D5}"/>
              </a:ext>
            </a:extLst>
          </p:cNvPr>
          <p:cNvSpPr>
            <a:spLocks noGrp="1"/>
          </p:cNvSpPr>
          <p:nvPr>
            <p:ph type="pic" sz="quarter" idx="13"/>
          </p:nvPr>
        </p:nvSpPr>
        <p:spPr/>
      </p:sp>
      <p:sp>
        <p:nvSpPr>
          <p:cNvPr id="6" name="Rectangle 5">
            <a:extLst>
              <a:ext uri="{FF2B5EF4-FFF2-40B4-BE49-F238E27FC236}">
                <a16:creationId xmlns:a16="http://schemas.microsoft.com/office/drawing/2014/main" id="{52C41CED-CB2C-435D-B304-8B6691E86402}"/>
              </a:ext>
            </a:extLst>
          </p:cNvPr>
          <p:cNvSpPr/>
          <p:nvPr/>
        </p:nvSpPr>
        <p:spPr>
          <a:xfrm>
            <a:off x="-1" y="447"/>
            <a:ext cx="12192001" cy="6857107"/>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Freeform 5">
            <a:extLst>
              <a:ext uri="{FF2B5EF4-FFF2-40B4-BE49-F238E27FC236}">
                <a16:creationId xmlns:a16="http://schemas.microsoft.com/office/drawing/2014/main" id="{492718E2-EF18-4323-AB42-6C9F0FFE131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331470">
              <a:alpha val="50000"/>
            </a:srgb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2" name="Freeform 5">
            <a:extLst>
              <a:ext uri="{FF2B5EF4-FFF2-40B4-BE49-F238E27FC236}">
                <a16:creationId xmlns:a16="http://schemas.microsoft.com/office/drawing/2014/main" id="{1DDAA9D7-C3E0-436F-AEE6-BF005002EA9A}"/>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1">
              <a:alpha val="50000"/>
            </a:schemeClr>
          </a:solidFill>
          <a:ln>
            <a:noFill/>
          </a:ln>
        </p:spPr>
        <p:txBody>
          <a:bodyPr vert="horz" wrap="square" lIns="45714" tIns="22857" rIns="45714" bIns="22857" numCol="1" anchor="t" anchorCtr="0" compatLnSpc="1">
            <a:prstTxWarp prst="textNoShape">
              <a:avLst/>
            </a:prstTxWarp>
          </a:bodyPr>
          <a:lstStyle/>
          <a:p>
            <a:endParaRPr lang="en-US" sz="900"/>
          </a:p>
        </p:txBody>
      </p:sp>
      <p:sp>
        <p:nvSpPr>
          <p:cNvPr id="103" name="Freeform 5">
            <a:extLst>
              <a:ext uri="{FF2B5EF4-FFF2-40B4-BE49-F238E27FC236}">
                <a16:creationId xmlns:a16="http://schemas.microsoft.com/office/drawing/2014/main" id="{CB122ED0-03B2-4967-B8DB-8CD1991F137B}"/>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223063">
              <a:alpha val="60000"/>
            </a:srgbClr>
          </a:solidFill>
          <a:ln>
            <a:noFill/>
          </a:ln>
        </p:spPr>
        <p:txBody>
          <a:bodyPr vert="horz" wrap="square" lIns="45714" tIns="22857" rIns="45714" bIns="22857" numCol="1" anchor="t" anchorCtr="0" compatLnSpc="1">
            <a:prstTxWarp prst="textNoShape">
              <a:avLst/>
            </a:prstTxWarp>
          </a:bodyPr>
          <a:lstStyle/>
          <a:p>
            <a:endParaRPr lang="en-US" sz="900"/>
          </a:p>
        </p:txBody>
      </p:sp>
      <p:sp useBgFill="1">
        <p:nvSpPr>
          <p:cNvPr id="97" name="Rectangle 96">
            <a:extLst>
              <a:ext uri="{FF2B5EF4-FFF2-40B4-BE49-F238E27FC236}">
                <a16:creationId xmlns:a16="http://schemas.microsoft.com/office/drawing/2014/main" id="{E823CBA6-70AF-4300-9E95-4C47B76E5584}"/>
              </a:ext>
            </a:extLst>
          </p:cNvPr>
          <p:cNvSpPr/>
          <p:nvPr/>
        </p:nvSpPr>
        <p:spPr>
          <a:xfrm>
            <a:off x="3451973" y="-1964206"/>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bb</a:t>
            </a:r>
          </a:p>
        </p:txBody>
      </p:sp>
      <p:sp useBgFill="1">
        <p:nvSpPr>
          <p:cNvPr id="98" name="Rectangle 97">
            <a:extLst>
              <a:ext uri="{FF2B5EF4-FFF2-40B4-BE49-F238E27FC236}">
                <a16:creationId xmlns:a16="http://schemas.microsoft.com/office/drawing/2014/main" id="{0F88C1FF-BD0D-48D2-91F5-3BCE1C39C8CA}"/>
              </a:ext>
            </a:extLst>
          </p:cNvPr>
          <p:cNvSpPr/>
          <p:nvPr/>
        </p:nvSpPr>
        <p:spPr>
          <a:xfrm>
            <a:off x="3451973" y="9251638"/>
            <a:ext cx="8262252" cy="7809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aa</a:t>
            </a:r>
          </a:p>
        </p:txBody>
      </p:sp>
      <p:sp>
        <p:nvSpPr>
          <p:cNvPr id="100" name="Rectangle 99">
            <a:extLst>
              <a:ext uri="{FF2B5EF4-FFF2-40B4-BE49-F238E27FC236}">
                <a16:creationId xmlns:a16="http://schemas.microsoft.com/office/drawing/2014/main" id="{B189124B-BCA3-4BF2-A541-0EA1B5C0FAD4}"/>
              </a:ext>
            </a:extLst>
          </p:cNvPr>
          <p:cNvSpPr/>
          <p:nvPr/>
        </p:nvSpPr>
        <p:spPr>
          <a:xfrm>
            <a:off x="3209047" y="7309003"/>
            <a:ext cx="5863080" cy="338554"/>
          </a:xfrm>
          <a:prstGeom prst="rect">
            <a:avLst/>
          </a:prstGeom>
        </p:spPr>
        <p:txBody>
          <a:bodyPr wrap="none">
            <a:spAutoFit/>
          </a:bodyPr>
          <a:lstStyle/>
          <a:p>
            <a:r>
              <a:rPr lang="en-US" sz="1600"/>
              <a:t>https://www.pexels.com/photo/ocean-water-wave-photo-1295138/</a:t>
            </a:r>
          </a:p>
        </p:txBody>
      </p:sp>
      <p:sp>
        <p:nvSpPr>
          <p:cNvPr id="2" name="TextBox 1">
            <a:extLst>
              <a:ext uri="{FF2B5EF4-FFF2-40B4-BE49-F238E27FC236}">
                <a16:creationId xmlns:a16="http://schemas.microsoft.com/office/drawing/2014/main" id="{BBF7AB97-83C7-48A2-BFD6-ED7CF18A24F1}"/>
              </a:ext>
            </a:extLst>
          </p:cNvPr>
          <p:cNvSpPr txBox="1"/>
          <p:nvPr/>
        </p:nvSpPr>
        <p:spPr>
          <a:xfrm>
            <a:off x="3536646" y="2851919"/>
            <a:ext cx="5118709" cy="1154162"/>
          </a:xfrm>
          <a:prstGeom prst="rect">
            <a:avLst/>
          </a:prstGeom>
          <a:noFill/>
          <a:effectLst/>
        </p:spPr>
        <p:txBody>
          <a:bodyPr wrap="none" rtlCol="0">
            <a:spAutoFit/>
          </a:bodyPr>
          <a:lstStyle/>
          <a:p>
            <a:pPr algn="ctr" defTabSz="228554"/>
            <a:r>
              <a:rPr lang="en-US" sz="6900" b="1" dirty="0">
                <a:gradFill flip="none" rotWithShape="1">
                  <a:gsLst>
                    <a:gs pos="0">
                      <a:srgbClr val="FF66C1"/>
                    </a:gs>
                    <a:gs pos="21000">
                      <a:srgbClr val="FF66C1">
                        <a:lumMod val="75000"/>
                      </a:srgbClr>
                    </a:gs>
                    <a:gs pos="48000">
                      <a:srgbClr val="BE50E0"/>
                    </a:gs>
                    <a:gs pos="82000">
                      <a:srgbClr val="FF828E"/>
                    </a:gs>
                  </a:gsLst>
                  <a:lin ang="0" scaled="1"/>
                  <a:tileRect/>
                </a:gradFill>
                <a:latin typeface="Century Gothic" panose="020B0502020202020204" pitchFamily="34" charset="0"/>
                <a:ea typeface="Open Sans Light" panose="020B0306030504020204" pitchFamily="34" charset="0"/>
                <a:cs typeface="Calibri Light" panose="020F0302020204030204" pitchFamily="34" charset="0"/>
              </a:rPr>
              <a:t>THANK YOU</a:t>
            </a:r>
          </a:p>
        </p:txBody>
      </p:sp>
    </p:spTree>
    <p:extLst>
      <p:ext uri="{BB962C8B-B14F-4D97-AF65-F5344CB8AC3E}">
        <p14:creationId xmlns:p14="http://schemas.microsoft.com/office/powerpoint/2010/main" val="2810536131"/>
      </p:ext>
    </p:extLst>
  </p:cSld>
  <p:clrMapOvr>
    <a:masterClrMapping/>
  </p:clrMapOvr>
  <mc:AlternateContent xmlns:mc="http://schemas.openxmlformats.org/markup-compatibility/2006" xmlns:p14="http://schemas.microsoft.com/office/powerpoint/2010/main">
    <mc:Choice Requires="p14">
      <p:transition spd="slow" p14:dur="2250" advClick="0" advTm="0">
        <p:pull dir="u"/>
      </p:transition>
    </mc:Choice>
    <mc:Fallback xmlns="">
      <p:transition spd="slow" advClick="0" advTm="0">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360"/>
                                          </p:val>
                                        </p:tav>
                                        <p:tav tm="100000">
                                          <p:val>
                                            <p:fltVal val="0"/>
                                          </p:val>
                                        </p:tav>
                                      </p:tavLst>
                                    </p:anim>
                                    <p:animEffect transition="in" filter="fade">
                                      <p:cBhvr>
                                        <p:cTn id="10" dur="500"/>
                                        <p:tgtEl>
                                          <p:spTgt spid="102"/>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103"/>
                                        </p:tgtEl>
                                        <p:attrNameLst>
                                          <p:attrName>style.visibility</p:attrName>
                                        </p:attrNameLst>
                                      </p:cBhvr>
                                      <p:to>
                                        <p:strVal val="visible"/>
                                      </p:to>
                                    </p:set>
                                    <p:anim calcmode="lin" valueType="num">
                                      <p:cBhvr>
                                        <p:cTn id="13" dur="500" fill="hold"/>
                                        <p:tgtEl>
                                          <p:spTgt spid="103"/>
                                        </p:tgtEl>
                                        <p:attrNameLst>
                                          <p:attrName>ppt_w</p:attrName>
                                        </p:attrNameLst>
                                      </p:cBhvr>
                                      <p:tavLst>
                                        <p:tav tm="0">
                                          <p:val>
                                            <p:fltVal val="0"/>
                                          </p:val>
                                        </p:tav>
                                        <p:tav tm="100000">
                                          <p:val>
                                            <p:strVal val="#ppt_w"/>
                                          </p:val>
                                        </p:tav>
                                      </p:tavLst>
                                    </p:anim>
                                    <p:anim calcmode="lin" valueType="num">
                                      <p:cBhvr>
                                        <p:cTn id="14" dur="500" fill="hold"/>
                                        <p:tgtEl>
                                          <p:spTgt spid="103"/>
                                        </p:tgtEl>
                                        <p:attrNameLst>
                                          <p:attrName>ppt_h</p:attrName>
                                        </p:attrNameLst>
                                      </p:cBhvr>
                                      <p:tavLst>
                                        <p:tav tm="0">
                                          <p:val>
                                            <p:fltVal val="0"/>
                                          </p:val>
                                        </p:tav>
                                        <p:tav tm="100000">
                                          <p:val>
                                            <p:strVal val="#ppt_h"/>
                                          </p:val>
                                        </p:tav>
                                      </p:tavLst>
                                    </p:anim>
                                    <p:anim calcmode="lin" valueType="num">
                                      <p:cBhvr>
                                        <p:cTn id="15" dur="500" fill="hold"/>
                                        <p:tgtEl>
                                          <p:spTgt spid="103"/>
                                        </p:tgtEl>
                                        <p:attrNameLst>
                                          <p:attrName>style.rotation</p:attrName>
                                        </p:attrNameLst>
                                      </p:cBhvr>
                                      <p:tavLst>
                                        <p:tav tm="0">
                                          <p:val>
                                            <p:fltVal val="360"/>
                                          </p:val>
                                        </p:tav>
                                        <p:tav tm="100000">
                                          <p:val>
                                            <p:fltVal val="0"/>
                                          </p:val>
                                        </p:tav>
                                      </p:tavLst>
                                    </p:anim>
                                    <p:animEffect transition="in" filter="fade">
                                      <p:cBhvr>
                                        <p:cTn id="16" dur="500"/>
                                        <p:tgtEl>
                                          <p:spTgt spid="103"/>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102"/>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103"/>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p:cTn id="23" dur="500" fill="hold"/>
                                        <p:tgtEl>
                                          <p:spTgt spid="101"/>
                                        </p:tgtEl>
                                        <p:attrNameLst>
                                          <p:attrName>ppt_w</p:attrName>
                                        </p:attrNameLst>
                                      </p:cBhvr>
                                      <p:tavLst>
                                        <p:tav tm="0">
                                          <p:val>
                                            <p:fltVal val="0"/>
                                          </p:val>
                                        </p:tav>
                                        <p:tav tm="100000">
                                          <p:val>
                                            <p:strVal val="#ppt_w"/>
                                          </p:val>
                                        </p:tav>
                                      </p:tavLst>
                                    </p:anim>
                                    <p:anim calcmode="lin" valueType="num">
                                      <p:cBhvr>
                                        <p:cTn id="24" dur="500" fill="hold"/>
                                        <p:tgtEl>
                                          <p:spTgt spid="101"/>
                                        </p:tgtEl>
                                        <p:attrNameLst>
                                          <p:attrName>ppt_h</p:attrName>
                                        </p:attrNameLst>
                                      </p:cBhvr>
                                      <p:tavLst>
                                        <p:tav tm="0">
                                          <p:val>
                                            <p:fltVal val="0"/>
                                          </p:val>
                                        </p:tav>
                                        <p:tav tm="100000">
                                          <p:val>
                                            <p:strVal val="#ppt_h"/>
                                          </p:val>
                                        </p:tav>
                                      </p:tavLst>
                                    </p:anim>
                                    <p:anim calcmode="lin" valueType="num">
                                      <p:cBhvr>
                                        <p:cTn id="25" dur="500" fill="hold"/>
                                        <p:tgtEl>
                                          <p:spTgt spid="101"/>
                                        </p:tgtEl>
                                        <p:attrNameLst>
                                          <p:attrName>style.rotation</p:attrName>
                                        </p:attrNameLst>
                                      </p:cBhvr>
                                      <p:tavLst>
                                        <p:tav tm="0">
                                          <p:val>
                                            <p:fltVal val="360"/>
                                          </p:val>
                                        </p:tav>
                                        <p:tav tm="100000">
                                          <p:val>
                                            <p:fltVal val="0"/>
                                          </p:val>
                                        </p:tav>
                                      </p:tavLst>
                                    </p:anim>
                                    <p:animEffect transition="in" filter="fade">
                                      <p:cBhvr>
                                        <p:cTn id="26" dur="500"/>
                                        <p:tgtEl>
                                          <p:spTgt spid="101"/>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1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2" grpId="0" animBg="1"/>
      <p:bldP spid="102" grpId="1" animBg="1"/>
      <p:bldP spid="103" grpId="0" animBg="1"/>
      <p:bldP spid="10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100" name="Rectangle 99">
            <a:extLst>
              <a:ext uri="{FF2B5EF4-FFF2-40B4-BE49-F238E27FC236}">
                <a16:creationId xmlns:a16="http://schemas.microsoft.com/office/drawing/2014/main" id="{003C4074-9428-4BB7-AE25-BAB7B30DF6E9}"/>
              </a:ext>
            </a:extLst>
          </p:cNvPr>
          <p:cNvSpPr/>
          <p:nvPr/>
        </p:nvSpPr>
        <p:spPr>
          <a:xfrm>
            <a:off x="5862443" y="12594054"/>
            <a:ext cx="684803" cy="1369286"/>
          </a:xfrm>
          <a:prstGeom prst="rect">
            <a:avLst/>
          </a:prstGeom>
        </p:spPr>
        <p:txBody>
          <a:bodyPr wrap="none" anchor="ctr">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8298" b="0" i="0" u="none" strike="noStrike" kern="1200" cap="none" spc="0" normalizeH="0" baseline="0" noProof="0">
                <a:ln>
                  <a:noFill/>
                </a:ln>
                <a:solidFill>
                  <a:srgbClr val="FFFFFF"/>
                </a:solidFill>
                <a:effectLst/>
                <a:uLnTx/>
                <a:uFillTx/>
                <a:latin typeface="Designball-Charts-01" pitchFamily="2" charset="0"/>
                <a:ea typeface="Open Sans" panose="020B0606030504020204" pitchFamily="34" charset="0"/>
                <a:cs typeface="Arial" panose="020B0604020202020204" pitchFamily="34" charset="0"/>
              </a:rPr>
              <a:t>g</a:t>
            </a:r>
          </a:p>
        </p:txBody>
      </p:sp>
      <p:sp>
        <p:nvSpPr>
          <p:cNvPr id="3" name="Rectangle 2">
            <a:extLst>
              <a:ext uri="{FF2B5EF4-FFF2-40B4-BE49-F238E27FC236}">
                <a16:creationId xmlns:a16="http://schemas.microsoft.com/office/drawing/2014/main" id="{A3AD7868-D4CE-4DBD-824C-E683FDDD7A3C}"/>
              </a:ext>
            </a:extLst>
          </p:cNvPr>
          <p:cNvSpPr/>
          <p:nvPr/>
        </p:nvSpPr>
        <p:spPr>
          <a:xfrm>
            <a:off x="0" y="166177"/>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
        <p:nvSpPr>
          <p:cNvPr id="87" name="Freeform 5">
            <a:extLst>
              <a:ext uri="{FF2B5EF4-FFF2-40B4-BE49-F238E27FC236}">
                <a16:creationId xmlns:a16="http://schemas.microsoft.com/office/drawing/2014/main" id="{331807D1-EDA6-4FD6-AC5F-9F6B36042D51}"/>
              </a:ext>
            </a:extLst>
          </p:cNvPr>
          <p:cNvSpPr>
            <a:spLocks/>
          </p:cNvSpPr>
          <p:nvPr/>
        </p:nvSpPr>
        <p:spPr bwMode="auto">
          <a:xfrm rot="17772035">
            <a:off x="4542022" y="1872279"/>
            <a:ext cx="3102705" cy="310400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5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8" name="Freeform 5">
            <a:extLst>
              <a:ext uri="{FF2B5EF4-FFF2-40B4-BE49-F238E27FC236}">
                <a16:creationId xmlns:a16="http://schemas.microsoft.com/office/drawing/2014/main" id="{9637C07A-66A3-4B55-86F0-CEC63D948A92}"/>
              </a:ext>
            </a:extLst>
          </p:cNvPr>
          <p:cNvSpPr>
            <a:spLocks/>
          </p:cNvSpPr>
          <p:nvPr/>
        </p:nvSpPr>
        <p:spPr bwMode="auto">
          <a:xfrm rot="1800000">
            <a:off x="4763455" y="1887580"/>
            <a:ext cx="2947174" cy="2948412"/>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rgbClr val="002060">
              <a:alpha val="50000"/>
            </a:srgb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89" name="Freeform 5">
            <a:extLst>
              <a:ext uri="{FF2B5EF4-FFF2-40B4-BE49-F238E27FC236}">
                <a16:creationId xmlns:a16="http://schemas.microsoft.com/office/drawing/2014/main" id="{4786C6A9-87C3-452E-BB9F-783F3F208391}"/>
              </a:ext>
            </a:extLst>
          </p:cNvPr>
          <p:cNvSpPr>
            <a:spLocks/>
          </p:cNvSpPr>
          <p:nvPr/>
        </p:nvSpPr>
        <p:spPr bwMode="auto">
          <a:xfrm rot="19800000">
            <a:off x="4609311" y="1941687"/>
            <a:ext cx="2973379" cy="2974627"/>
          </a:xfrm>
          <a:custGeom>
            <a:avLst/>
            <a:gdLst>
              <a:gd name="T0" fmla="*/ 2134 w 2516"/>
              <a:gd name="T1" fmla="*/ 1950 h 2516"/>
              <a:gd name="T2" fmla="*/ 1950 w 2516"/>
              <a:gd name="T3" fmla="*/ 2134 h 2516"/>
              <a:gd name="T4" fmla="*/ 566 w 2516"/>
              <a:gd name="T5" fmla="*/ 2134 h 2516"/>
              <a:gd name="T6" fmla="*/ 382 w 2516"/>
              <a:gd name="T7" fmla="*/ 1950 h 2516"/>
              <a:gd name="T8" fmla="*/ 382 w 2516"/>
              <a:gd name="T9" fmla="*/ 566 h 2516"/>
              <a:gd name="T10" fmla="*/ 566 w 2516"/>
              <a:gd name="T11" fmla="*/ 382 h 2516"/>
              <a:gd name="T12" fmla="*/ 1950 w 2516"/>
              <a:gd name="T13" fmla="*/ 382 h 2516"/>
              <a:gd name="T14" fmla="*/ 2134 w 2516"/>
              <a:gd name="T15" fmla="*/ 566 h 2516"/>
              <a:gd name="T16" fmla="*/ 2134 w 2516"/>
              <a:gd name="T17" fmla="*/ 1950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6" h="2516">
                <a:moveTo>
                  <a:pt x="2134" y="1950"/>
                </a:moveTo>
                <a:cubicBezTo>
                  <a:pt x="1950" y="2134"/>
                  <a:pt x="1950" y="2134"/>
                  <a:pt x="1950" y="2134"/>
                </a:cubicBezTo>
                <a:cubicBezTo>
                  <a:pt x="1568" y="2516"/>
                  <a:pt x="948" y="2516"/>
                  <a:pt x="566" y="2134"/>
                </a:cubicBezTo>
                <a:cubicBezTo>
                  <a:pt x="382" y="1950"/>
                  <a:pt x="382" y="1950"/>
                  <a:pt x="382" y="1950"/>
                </a:cubicBezTo>
                <a:cubicBezTo>
                  <a:pt x="0" y="1568"/>
                  <a:pt x="0" y="948"/>
                  <a:pt x="382" y="566"/>
                </a:cubicBezTo>
                <a:cubicBezTo>
                  <a:pt x="566" y="382"/>
                  <a:pt x="566" y="382"/>
                  <a:pt x="566" y="382"/>
                </a:cubicBezTo>
                <a:cubicBezTo>
                  <a:pt x="948" y="0"/>
                  <a:pt x="1568" y="0"/>
                  <a:pt x="1950" y="382"/>
                </a:cubicBezTo>
                <a:cubicBezTo>
                  <a:pt x="2134" y="566"/>
                  <a:pt x="2134" y="566"/>
                  <a:pt x="2134" y="566"/>
                </a:cubicBezTo>
                <a:cubicBezTo>
                  <a:pt x="2516" y="948"/>
                  <a:pt x="2516" y="1568"/>
                  <a:pt x="2134" y="1950"/>
                </a:cubicBezTo>
                <a:close/>
              </a:path>
            </a:pathLst>
          </a:custGeom>
          <a:solidFill>
            <a:schemeClr val="accent5">
              <a:lumMod val="75000"/>
              <a:alpha val="60000"/>
            </a:schemeClr>
          </a:solidFill>
          <a:ln>
            <a:noFill/>
          </a:ln>
        </p:spPr>
        <p:txBody>
          <a:bodyPr vert="horz" wrap="square" lIns="45714" tIns="22857" rIns="45714" bIns="2285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72144"/>
              </a:solidFill>
              <a:effectLst/>
              <a:uLnTx/>
              <a:uFillTx/>
              <a:latin typeface="Calibri"/>
              <a:ea typeface="+mn-ea"/>
              <a:cs typeface="+mn-cs"/>
            </a:endParaRPr>
          </a:p>
        </p:txBody>
      </p:sp>
      <p:sp>
        <p:nvSpPr>
          <p:cNvPr id="10" name="TextBox 9">
            <a:extLst>
              <a:ext uri="{FF2B5EF4-FFF2-40B4-BE49-F238E27FC236}">
                <a16:creationId xmlns:a16="http://schemas.microsoft.com/office/drawing/2014/main" id="{B6F9308B-5ACC-45D0-9EB7-812307A435FC}"/>
              </a:ext>
            </a:extLst>
          </p:cNvPr>
          <p:cNvSpPr txBox="1"/>
          <p:nvPr/>
        </p:nvSpPr>
        <p:spPr>
          <a:xfrm>
            <a:off x="2619506" y="2851919"/>
            <a:ext cx="6947736" cy="1154162"/>
          </a:xfrm>
          <a:prstGeom prst="rect">
            <a:avLst/>
          </a:prstGeom>
          <a:noFill/>
          <a:effectLst/>
        </p:spPr>
        <p:txBody>
          <a:bodyPr wrap="non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900" b="1" i="0" u="none" strike="noStrike" kern="1200" cap="none" spc="0" normalizeH="0" baseline="0" noProof="0" dirty="0">
                <a:ln>
                  <a:noFill/>
                </a:ln>
                <a:gradFill flip="none" rotWithShape="1">
                  <a:gsLst>
                    <a:gs pos="0">
                      <a:srgbClr val="FF66C1"/>
                    </a:gs>
                    <a:gs pos="21000">
                      <a:srgbClr val="FF66C1">
                        <a:lumMod val="75000"/>
                      </a:srgbClr>
                    </a:gs>
                    <a:gs pos="48000">
                      <a:srgbClr val="BE50E0"/>
                    </a:gs>
                    <a:gs pos="82000">
                      <a:srgbClr val="FF828E"/>
                    </a:gs>
                  </a:gsLst>
                  <a:lin ang="0" scaled="1"/>
                  <a:tileRect/>
                </a:gradFill>
                <a:effectLst/>
                <a:uLnTx/>
                <a:uFillTx/>
                <a:latin typeface="Century Gothic"/>
                <a:ea typeface="Open Sans Light" panose="020B0306030504020204" pitchFamily="34" charset="0"/>
                <a:cs typeface="Calibri Light" panose="020F0302020204030204" pitchFamily="34" charset="0"/>
              </a:rPr>
              <a:t>METHODOLOGY</a:t>
            </a:r>
          </a:p>
        </p:txBody>
      </p:sp>
      <p:sp>
        <p:nvSpPr>
          <p:cNvPr id="15" name="Rectangle 14">
            <a:extLst>
              <a:ext uri="{FF2B5EF4-FFF2-40B4-BE49-F238E27FC236}">
                <a16:creationId xmlns:a16="http://schemas.microsoft.com/office/drawing/2014/main" id="{E0C7DF7E-640F-4D81-B6B8-0A1BB1695BDC}"/>
              </a:ext>
            </a:extLst>
          </p:cNvPr>
          <p:cNvSpPr/>
          <p:nvPr/>
        </p:nvSpPr>
        <p:spPr>
          <a:xfrm>
            <a:off x="11567604" y="4438835"/>
            <a:ext cx="470516" cy="443883"/>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95239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1"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fltVal val="0"/>
                                          </p:val>
                                        </p:tav>
                                        <p:tav tm="100000">
                                          <p:val>
                                            <p:strVal val="#ppt_w"/>
                                          </p:val>
                                        </p:tav>
                                      </p:tavLst>
                                    </p:anim>
                                    <p:anim calcmode="lin" valueType="num">
                                      <p:cBhvr>
                                        <p:cTn id="8" dur="500" fill="hold"/>
                                        <p:tgtEl>
                                          <p:spTgt spid="88"/>
                                        </p:tgtEl>
                                        <p:attrNameLst>
                                          <p:attrName>ppt_h</p:attrName>
                                        </p:attrNameLst>
                                      </p:cBhvr>
                                      <p:tavLst>
                                        <p:tav tm="0">
                                          <p:val>
                                            <p:fltVal val="0"/>
                                          </p:val>
                                        </p:tav>
                                        <p:tav tm="100000">
                                          <p:val>
                                            <p:strVal val="#ppt_h"/>
                                          </p:val>
                                        </p:tav>
                                      </p:tavLst>
                                    </p:anim>
                                    <p:anim calcmode="lin" valueType="num">
                                      <p:cBhvr>
                                        <p:cTn id="9" dur="500" fill="hold"/>
                                        <p:tgtEl>
                                          <p:spTgt spid="88"/>
                                        </p:tgtEl>
                                        <p:attrNameLst>
                                          <p:attrName>style.rotation</p:attrName>
                                        </p:attrNameLst>
                                      </p:cBhvr>
                                      <p:tavLst>
                                        <p:tav tm="0">
                                          <p:val>
                                            <p:fltVal val="360"/>
                                          </p:val>
                                        </p:tav>
                                        <p:tav tm="100000">
                                          <p:val>
                                            <p:fltVal val="0"/>
                                          </p:val>
                                        </p:tav>
                                      </p:tavLst>
                                    </p:anim>
                                    <p:animEffect transition="in" filter="fade">
                                      <p:cBhvr>
                                        <p:cTn id="10" dur="500"/>
                                        <p:tgtEl>
                                          <p:spTgt spid="88"/>
                                        </p:tgtEl>
                                      </p:cBhvr>
                                    </p:animEffect>
                                  </p:childTnLst>
                                </p:cTn>
                              </p:par>
                              <p:par>
                                <p:cTn id="11" presetID="49" presetClass="entr" presetSubtype="0" decel="100000" fill="hold" grpId="1" nodeType="withEffect">
                                  <p:stCondLst>
                                    <p:cond delay="200"/>
                                  </p:stCondLst>
                                  <p:childTnLst>
                                    <p:set>
                                      <p:cBhvr>
                                        <p:cTn id="12" dur="1" fill="hold">
                                          <p:stCondLst>
                                            <p:cond delay="0"/>
                                          </p:stCondLst>
                                        </p:cTn>
                                        <p:tgtEl>
                                          <p:spTgt spid="89"/>
                                        </p:tgtEl>
                                        <p:attrNameLst>
                                          <p:attrName>style.visibility</p:attrName>
                                        </p:attrNameLst>
                                      </p:cBhvr>
                                      <p:to>
                                        <p:strVal val="visible"/>
                                      </p:to>
                                    </p:set>
                                    <p:anim calcmode="lin" valueType="num">
                                      <p:cBhvr>
                                        <p:cTn id="13" dur="500" fill="hold"/>
                                        <p:tgtEl>
                                          <p:spTgt spid="89"/>
                                        </p:tgtEl>
                                        <p:attrNameLst>
                                          <p:attrName>ppt_w</p:attrName>
                                        </p:attrNameLst>
                                      </p:cBhvr>
                                      <p:tavLst>
                                        <p:tav tm="0">
                                          <p:val>
                                            <p:fltVal val="0"/>
                                          </p:val>
                                        </p:tav>
                                        <p:tav tm="100000">
                                          <p:val>
                                            <p:strVal val="#ppt_w"/>
                                          </p:val>
                                        </p:tav>
                                      </p:tavLst>
                                    </p:anim>
                                    <p:anim calcmode="lin" valueType="num">
                                      <p:cBhvr>
                                        <p:cTn id="14" dur="500" fill="hold"/>
                                        <p:tgtEl>
                                          <p:spTgt spid="89"/>
                                        </p:tgtEl>
                                        <p:attrNameLst>
                                          <p:attrName>ppt_h</p:attrName>
                                        </p:attrNameLst>
                                      </p:cBhvr>
                                      <p:tavLst>
                                        <p:tav tm="0">
                                          <p:val>
                                            <p:fltVal val="0"/>
                                          </p:val>
                                        </p:tav>
                                        <p:tav tm="100000">
                                          <p:val>
                                            <p:strVal val="#ppt_h"/>
                                          </p:val>
                                        </p:tav>
                                      </p:tavLst>
                                    </p:anim>
                                    <p:anim calcmode="lin" valueType="num">
                                      <p:cBhvr>
                                        <p:cTn id="15" dur="500" fill="hold"/>
                                        <p:tgtEl>
                                          <p:spTgt spid="89"/>
                                        </p:tgtEl>
                                        <p:attrNameLst>
                                          <p:attrName>style.rotation</p:attrName>
                                        </p:attrNameLst>
                                      </p:cBhvr>
                                      <p:tavLst>
                                        <p:tav tm="0">
                                          <p:val>
                                            <p:fltVal val="360"/>
                                          </p:val>
                                        </p:tav>
                                        <p:tav tm="100000">
                                          <p:val>
                                            <p:fltVal val="0"/>
                                          </p:val>
                                        </p:tav>
                                      </p:tavLst>
                                    </p:anim>
                                    <p:animEffect transition="in" filter="fade">
                                      <p:cBhvr>
                                        <p:cTn id="16" dur="500"/>
                                        <p:tgtEl>
                                          <p:spTgt spid="89"/>
                                        </p:tgtEl>
                                      </p:cBhvr>
                                    </p:animEffect>
                                  </p:childTnLst>
                                </p:cTn>
                              </p:par>
                              <p:par>
                                <p:cTn id="17" presetID="8" presetClass="emph" presetSubtype="0" repeatCount="indefinite" fill="hold" grpId="0" nodeType="withEffect">
                                  <p:stCondLst>
                                    <p:cond delay="0"/>
                                  </p:stCondLst>
                                  <p:childTnLst>
                                    <p:animRot by="21600000">
                                      <p:cBhvr>
                                        <p:cTn id="18" dur="4900" fill="hold"/>
                                        <p:tgtEl>
                                          <p:spTgt spid="8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7300" fill="hold"/>
                                        <p:tgtEl>
                                          <p:spTgt spid="89"/>
                                        </p:tgtEl>
                                        <p:attrNameLst>
                                          <p:attrName>r</p:attrName>
                                        </p:attrNameLst>
                                      </p:cBhvr>
                                    </p:animRot>
                                  </p:childTnLst>
                                </p:cTn>
                              </p:par>
                              <p:par>
                                <p:cTn id="21" presetID="49" presetClass="entr" presetSubtype="0" decel="100000" fill="hold" grpId="1"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 calcmode="lin" valueType="num">
                                      <p:cBhvr>
                                        <p:cTn id="25" dur="500" fill="hold"/>
                                        <p:tgtEl>
                                          <p:spTgt spid="87"/>
                                        </p:tgtEl>
                                        <p:attrNameLst>
                                          <p:attrName>style.rotation</p:attrName>
                                        </p:attrNameLst>
                                      </p:cBhvr>
                                      <p:tavLst>
                                        <p:tav tm="0">
                                          <p:val>
                                            <p:fltVal val="360"/>
                                          </p:val>
                                        </p:tav>
                                        <p:tav tm="100000">
                                          <p:val>
                                            <p:fltVal val="0"/>
                                          </p:val>
                                        </p:tav>
                                      </p:tavLst>
                                    </p:anim>
                                    <p:animEffect transition="in" filter="fade">
                                      <p:cBhvr>
                                        <p:cTn id="26" dur="500"/>
                                        <p:tgtEl>
                                          <p:spTgt spid="87"/>
                                        </p:tgtEl>
                                      </p:cBhvr>
                                    </p:animEffect>
                                  </p:childTnLst>
                                </p:cTn>
                              </p:par>
                              <p:par>
                                <p:cTn id="27" presetID="8" presetClass="emph" presetSubtype="0" repeatCount="indefinite" fill="hold" grpId="0" nodeType="withEffect">
                                  <p:stCondLst>
                                    <p:cond delay="0"/>
                                  </p:stCondLst>
                                  <p:childTnLst>
                                    <p:animRot by="21600000">
                                      <p:cBhvr>
                                        <p:cTn id="28" dur="6200" fill="hold"/>
                                        <p:tgtEl>
                                          <p:spTgt spid="8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8" grpId="0" animBg="1"/>
      <p:bldP spid="88" grpId="1" animBg="1"/>
      <p:bldP spid="89" grpId="0" animBg="1"/>
      <p:bldP spid="8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3565A05-6D5F-4C4F-B1EE-2AC7F005F0EA}"/>
              </a:ext>
            </a:extLst>
          </p:cNvPr>
          <p:cNvGrpSpPr/>
          <p:nvPr/>
        </p:nvGrpSpPr>
        <p:grpSpPr>
          <a:xfrm>
            <a:off x="5868437" y="4539334"/>
            <a:ext cx="455126" cy="8469293"/>
            <a:chOff x="19391061" y="-4253615"/>
            <a:chExt cx="910371" cy="16940792"/>
          </a:xfrm>
        </p:grpSpPr>
        <p:pic>
          <p:nvPicPr>
            <p:cNvPr id="12" name="Graphic 11">
              <a:extLst>
                <a:ext uri="{FF2B5EF4-FFF2-40B4-BE49-F238E27FC236}">
                  <a16:creationId xmlns:a16="http://schemas.microsoft.com/office/drawing/2014/main" id="{444371EE-4590-4CD2-95D0-4CC87EAB97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3278925"/>
              <a:ext cx="2859752" cy="910371"/>
            </a:xfrm>
            <a:prstGeom prst="rect">
              <a:avLst/>
            </a:prstGeom>
          </p:spPr>
        </p:pic>
        <p:pic>
          <p:nvPicPr>
            <p:cNvPr id="13" name="Graphic 12">
              <a:extLst>
                <a:ext uri="{FF2B5EF4-FFF2-40B4-BE49-F238E27FC236}">
                  <a16:creationId xmlns:a16="http://schemas.microsoft.com/office/drawing/2014/main" id="{78FB7B87-8D85-44A4-8AB4-DAA5F74CAF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495969"/>
              <a:ext cx="2859752" cy="910371"/>
            </a:xfrm>
            <a:prstGeom prst="rect">
              <a:avLst/>
            </a:prstGeom>
          </p:spPr>
        </p:pic>
        <p:pic>
          <p:nvPicPr>
            <p:cNvPr id="14" name="Graphic 13">
              <a:extLst>
                <a:ext uri="{FF2B5EF4-FFF2-40B4-BE49-F238E27FC236}">
                  <a16:creationId xmlns:a16="http://schemas.microsoft.com/office/drawing/2014/main" id="{6009D20B-3A3D-41C4-AFB2-E68BD4FB8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2326744"/>
              <a:ext cx="2859752" cy="910371"/>
            </a:xfrm>
            <a:prstGeom prst="rect">
              <a:avLst/>
            </a:prstGeom>
          </p:spPr>
        </p:pic>
        <p:pic>
          <p:nvPicPr>
            <p:cNvPr id="69" name="Graphic 68">
              <a:extLst>
                <a:ext uri="{FF2B5EF4-FFF2-40B4-BE49-F238E27FC236}">
                  <a16:creationId xmlns:a16="http://schemas.microsoft.com/office/drawing/2014/main" id="{20CEC279-E336-4164-81AA-FF16D5F135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5153073"/>
              <a:ext cx="2859752" cy="910371"/>
            </a:xfrm>
            <a:prstGeom prst="rect">
              <a:avLst/>
            </a:prstGeom>
          </p:spPr>
        </p:pic>
        <p:pic>
          <p:nvPicPr>
            <p:cNvPr id="70" name="Graphic 69">
              <a:extLst>
                <a:ext uri="{FF2B5EF4-FFF2-40B4-BE49-F238E27FC236}">
                  <a16:creationId xmlns:a16="http://schemas.microsoft.com/office/drawing/2014/main" id="{B0AAEBDA-BF2E-435C-A041-FC89DA450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7975786"/>
              <a:ext cx="2859752" cy="910371"/>
            </a:xfrm>
            <a:prstGeom prst="rect">
              <a:avLst/>
            </a:prstGeom>
          </p:spPr>
        </p:pic>
        <p:pic>
          <p:nvPicPr>
            <p:cNvPr id="71" name="Graphic 70">
              <a:extLst>
                <a:ext uri="{FF2B5EF4-FFF2-40B4-BE49-F238E27FC236}">
                  <a16:creationId xmlns:a16="http://schemas.microsoft.com/office/drawing/2014/main" id="{D251AFDB-4228-42C5-9A65-43E565B4D7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8416371" y="10802115"/>
              <a:ext cx="2859752" cy="910371"/>
            </a:xfrm>
            <a:prstGeom prst="rect">
              <a:avLst/>
            </a:prstGeom>
          </p:spPr>
        </p:pic>
      </p:grpSp>
      <p:grpSp>
        <p:nvGrpSpPr>
          <p:cNvPr id="5" name="Group 4">
            <a:extLst>
              <a:ext uri="{FF2B5EF4-FFF2-40B4-BE49-F238E27FC236}">
                <a16:creationId xmlns:a16="http://schemas.microsoft.com/office/drawing/2014/main" id="{ACB86E3B-1609-49CF-BDC9-31F0D164C751}"/>
              </a:ext>
            </a:extLst>
          </p:cNvPr>
          <p:cNvGrpSpPr/>
          <p:nvPr/>
        </p:nvGrpSpPr>
        <p:grpSpPr>
          <a:xfrm>
            <a:off x="4004767" y="1629964"/>
            <a:ext cx="4182467" cy="4411537"/>
            <a:chOff x="8736553" y="3611344"/>
            <a:chExt cx="6914068" cy="7292746"/>
          </a:xfrm>
        </p:grpSpPr>
        <p:sp>
          <p:nvSpPr>
            <p:cNvPr id="6" name="One">
              <a:extLst>
                <a:ext uri="{FF2B5EF4-FFF2-40B4-BE49-F238E27FC236}">
                  <a16:creationId xmlns:a16="http://schemas.microsoft.com/office/drawing/2014/main" id="{A50F673D-ADCC-4B74-9A65-DD8AE6144D5F}"/>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1"/>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7" name="Two">
              <a:extLst>
                <a:ext uri="{FF2B5EF4-FFF2-40B4-BE49-F238E27FC236}">
                  <a16:creationId xmlns:a16="http://schemas.microsoft.com/office/drawing/2014/main" id="{BB1C1FD0-B99A-4F38-896E-803C30700361}"/>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1">
                    <a:lumMod val="75000"/>
                  </a:schemeClr>
                </a:gs>
                <a:gs pos="0">
                  <a:schemeClr val="accent1"/>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8" name="Three">
              <a:extLst>
                <a:ext uri="{FF2B5EF4-FFF2-40B4-BE49-F238E27FC236}">
                  <a16:creationId xmlns:a16="http://schemas.microsoft.com/office/drawing/2014/main" id="{127FB52B-E3CB-4DC9-8BB4-AA6D8C6C5399}"/>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1">
                    <a:lumMod val="75000"/>
                  </a:schemeClr>
                </a:gs>
                <a:gs pos="19000">
                  <a:schemeClr val="accent1">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 name="Four">
              <a:extLst>
                <a:ext uri="{FF2B5EF4-FFF2-40B4-BE49-F238E27FC236}">
                  <a16:creationId xmlns:a16="http://schemas.microsoft.com/office/drawing/2014/main" id="{C14E20DF-68D2-4F6A-82BE-FC689C7DD536}"/>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1">
                    <a:lumMod val="60000"/>
                    <a:lumOff val="40000"/>
                  </a:schemeClr>
                </a:gs>
                <a:gs pos="9000">
                  <a:schemeClr val="accent1">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48" name="TextBox 47">
            <a:extLst>
              <a:ext uri="{FF2B5EF4-FFF2-40B4-BE49-F238E27FC236}">
                <a16:creationId xmlns:a16="http://schemas.microsoft.com/office/drawing/2014/main" id="{E5715D2A-5EE9-4347-8F4D-800D3EC5E2FF}"/>
              </a:ext>
            </a:extLst>
          </p:cNvPr>
          <p:cNvSpPr txBox="1"/>
          <p:nvPr/>
        </p:nvSpPr>
        <p:spPr>
          <a:xfrm>
            <a:off x="5629366" y="2147868"/>
            <a:ext cx="933269"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Century Gothic"/>
                <a:ea typeface="Open Sans Extrabold" panose="020B0906030804020204" pitchFamily="34" charset="0"/>
                <a:cs typeface="Open Sans Extrabold" panose="020B0906030804020204" pitchFamily="34" charset="0"/>
              </a:rPr>
              <a:t>1.</a:t>
            </a:r>
          </a:p>
        </p:txBody>
      </p:sp>
      <p:grpSp>
        <p:nvGrpSpPr>
          <p:cNvPr id="93" name="Group 92">
            <a:extLst>
              <a:ext uri="{FF2B5EF4-FFF2-40B4-BE49-F238E27FC236}">
                <a16:creationId xmlns:a16="http://schemas.microsoft.com/office/drawing/2014/main" id="{63AED143-CB5B-42B5-84F5-2A7311F16F23}"/>
              </a:ext>
            </a:extLst>
          </p:cNvPr>
          <p:cNvGrpSpPr/>
          <p:nvPr/>
        </p:nvGrpSpPr>
        <p:grpSpPr>
          <a:xfrm>
            <a:off x="4194879" y="10696036"/>
            <a:ext cx="3802243" cy="4010488"/>
            <a:chOff x="1563688" y="3246708"/>
            <a:chExt cx="7605475" cy="8022019"/>
          </a:xfrm>
        </p:grpSpPr>
        <p:sp>
          <p:nvSpPr>
            <p:cNvPr id="94" name="One">
              <a:extLst>
                <a:ext uri="{FF2B5EF4-FFF2-40B4-BE49-F238E27FC236}">
                  <a16:creationId xmlns:a16="http://schemas.microsoft.com/office/drawing/2014/main" id="{4E99D3A6-4F1D-4803-B734-EC1D30EDB1C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wo">
              <a:extLst>
                <a:ext uri="{FF2B5EF4-FFF2-40B4-BE49-F238E27FC236}">
                  <a16:creationId xmlns:a16="http://schemas.microsoft.com/office/drawing/2014/main" id="{4AA48918-E920-41BB-94CA-925F4BCD2F50}"/>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Three">
              <a:extLst>
                <a:ext uri="{FF2B5EF4-FFF2-40B4-BE49-F238E27FC236}">
                  <a16:creationId xmlns:a16="http://schemas.microsoft.com/office/drawing/2014/main" id="{1A06C9AB-D767-4518-9C72-70FC3895D19A}"/>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7" name="Four">
              <a:extLst>
                <a:ext uri="{FF2B5EF4-FFF2-40B4-BE49-F238E27FC236}">
                  <a16:creationId xmlns:a16="http://schemas.microsoft.com/office/drawing/2014/main" id="{7F2FFABD-FBAA-425A-8A8C-3261793B7A72}"/>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8" name="TextBox 97">
            <a:extLst>
              <a:ext uri="{FF2B5EF4-FFF2-40B4-BE49-F238E27FC236}">
                <a16:creationId xmlns:a16="http://schemas.microsoft.com/office/drawing/2014/main" id="{5D33357B-D8BE-44A1-B1BB-750BB123E3D6}"/>
              </a:ext>
            </a:extLst>
          </p:cNvPr>
          <p:cNvSpPr txBox="1"/>
          <p:nvPr/>
        </p:nvSpPr>
        <p:spPr>
          <a:xfrm>
            <a:off x="4981496" y="12140496"/>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Tech Analyzing</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99" name="TextBox 98">
            <a:extLst>
              <a:ext uri="{FF2B5EF4-FFF2-40B4-BE49-F238E27FC236}">
                <a16:creationId xmlns:a16="http://schemas.microsoft.com/office/drawing/2014/main" id="{9AEEF95B-6D1A-49E7-B311-2541A0AB8832}"/>
              </a:ext>
            </a:extLst>
          </p:cNvPr>
          <p:cNvSpPr txBox="1"/>
          <p:nvPr/>
        </p:nvSpPr>
        <p:spPr>
          <a:xfrm>
            <a:off x="5495515" y="11040537"/>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3" name="Rectangle 2">
            <a:extLst>
              <a:ext uri="{FF2B5EF4-FFF2-40B4-BE49-F238E27FC236}">
                <a16:creationId xmlns:a16="http://schemas.microsoft.com/office/drawing/2014/main" id="{A3AD7868-D4CE-4DBD-824C-E683FDDD7A3C}"/>
              </a:ext>
            </a:extLst>
          </p:cNvPr>
          <p:cNvSpPr/>
          <p:nvPr/>
        </p:nvSpPr>
        <p:spPr>
          <a:xfrm>
            <a:off x="0" y="150920"/>
            <a:ext cx="967666" cy="6516210"/>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5" name="Group 204">
            <a:extLst>
              <a:ext uri="{FF2B5EF4-FFF2-40B4-BE49-F238E27FC236}">
                <a16:creationId xmlns:a16="http://schemas.microsoft.com/office/drawing/2014/main" id="{8D8F10FE-05D8-4943-9F04-395782A2B28C}"/>
              </a:ext>
            </a:extLst>
          </p:cNvPr>
          <p:cNvGrpSpPr/>
          <p:nvPr/>
        </p:nvGrpSpPr>
        <p:grpSpPr>
          <a:xfrm>
            <a:off x="-965913" y="524259"/>
            <a:ext cx="13049229" cy="15238956"/>
            <a:chOff x="-444571" y="0"/>
            <a:chExt cx="26101857" cy="30481880"/>
          </a:xfrm>
        </p:grpSpPr>
        <p:grpSp>
          <p:nvGrpSpPr>
            <p:cNvPr id="206" name="Group 205">
              <a:extLst>
                <a:ext uri="{FF2B5EF4-FFF2-40B4-BE49-F238E27FC236}">
                  <a16:creationId xmlns:a16="http://schemas.microsoft.com/office/drawing/2014/main" id="{0E7A2FA9-11CD-43A5-A7CE-756B240073CC}"/>
                </a:ext>
              </a:extLst>
            </p:cNvPr>
            <p:cNvGrpSpPr/>
            <p:nvPr/>
          </p:nvGrpSpPr>
          <p:grpSpPr>
            <a:xfrm>
              <a:off x="12218517" y="20165282"/>
              <a:ext cx="5893125" cy="5858254"/>
              <a:chOff x="8451075" y="2889337"/>
              <a:chExt cx="7485029" cy="7440738"/>
            </a:xfrm>
          </p:grpSpPr>
          <p:sp>
            <p:nvSpPr>
              <p:cNvPr id="262" name="Freeform: Shape 261">
                <a:extLst>
                  <a:ext uri="{FF2B5EF4-FFF2-40B4-BE49-F238E27FC236}">
                    <a16:creationId xmlns:a16="http://schemas.microsoft.com/office/drawing/2014/main" id="{7C6DB0FF-6416-4E51-B59D-19E5B2FE05F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63" name="Freeform: Shape 262">
                <a:extLst>
                  <a:ext uri="{FF2B5EF4-FFF2-40B4-BE49-F238E27FC236}">
                    <a16:creationId xmlns:a16="http://schemas.microsoft.com/office/drawing/2014/main" id="{5F24BE55-5711-4069-8C0E-A4BE0010345C}"/>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64" name="Freeform: Shape 263">
                <a:extLst>
                  <a:ext uri="{FF2B5EF4-FFF2-40B4-BE49-F238E27FC236}">
                    <a16:creationId xmlns:a16="http://schemas.microsoft.com/office/drawing/2014/main" id="{C2AA033B-B62B-4834-9B9A-C25409470A3A}"/>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65" name="Freeform: Shape 264">
                <a:extLst>
                  <a:ext uri="{FF2B5EF4-FFF2-40B4-BE49-F238E27FC236}">
                    <a16:creationId xmlns:a16="http://schemas.microsoft.com/office/drawing/2014/main" id="{722F122F-57B9-4BC5-A494-85A4F7094BD8}"/>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07" name="Group 206">
              <a:extLst>
                <a:ext uri="{FF2B5EF4-FFF2-40B4-BE49-F238E27FC236}">
                  <a16:creationId xmlns:a16="http://schemas.microsoft.com/office/drawing/2014/main" id="{D4CC403E-843D-4FD2-918F-F7820CE45285}"/>
                </a:ext>
              </a:extLst>
            </p:cNvPr>
            <p:cNvGrpSpPr/>
            <p:nvPr/>
          </p:nvGrpSpPr>
          <p:grpSpPr>
            <a:xfrm>
              <a:off x="4115323" y="344169"/>
              <a:ext cx="4317368" cy="4291821"/>
              <a:chOff x="8451075" y="2889337"/>
              <a:chExt cx="7485029" cy="7440738"/>
            </a:xfrm>
          </p:grpSpPr>
          <p:sp>
            <p:nvSpPr>
              <p:cNvPr id="258" name="Freeform: Shape 257">
                <a:extLst>
                  <a:ext uri="{FF2B5EF4-FFF2-40B4-BE49-F238E27FC236}">
                    <a16:creationId xmlns:a16="http://schemas.microsoft.com/office/drawing/2014/main" id="{6347F166-9536-4E79-9CC7-220529E64465}"/>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9" name="Freeform: Shape 258">
                <a:extLst>
                  <a:ext uri="{FF2B5EF4-FFF2-40B4-BE49-F238E27FC236}">
                    <a16:creationId xmlns:a16="http://schemas.microsoft.com/office/drawing/2014/main" id="{49AB472B-4C29-4CD0-9160-9AA834B42144}"/>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60" name="Freeform: Shape 259">
                <a:extLst>
                  <a:ext uri="{FF2B5EF4-FFF2-40B4-BE49-F238E27FC236}">
                    <a16:creationId xmlns:a16="http://schemas.microsoft.com/office/drawing/2014/main" id="{DCB365D9-F13D-4359-9143-CD6CE75C2B0A}"/>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61" name="Freeform: Shape 260">
                <a:extLst>
                  <a:ext uri="{FF2B5EF4-FFF2-40B4-BE49-F238E27FC236}">
                    <a16:creationId xmlns:a16="http://schemas.microsoft.com/office/drawing/2014/main" id="{862E5D62-F201-4BF5-8777-721B17DF855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08" name="Group 207">
              <a:extLst>
                <a:ext uri="{FF2B5EF4-FFF2-40B4-BE49-F238E27FC236}">
                  <a16:creationId xmlns:a16="http://schemas.microsoft.com/office/drawing/2014/main" id="{AFC89E2E-AD7F-4C7F-B2EC-B581142A414A}"/>
                </a:ext>
              </a:extLst>
            </p:cNvPr>
            <p:cNvGrpSpPr/>
            <p:nvPr/>
          </p:nvGrpSpPr>
          <p:grpSpPr>
            <a:xfrm>
              <a:off x="1238531" y="5226904"/>
              <a:ext cx="5893125" cy="5858254"/>
              <a:chOff x="8451075" y="2889337"/>
              <a:chExt cx="7485029" cy="7440738"/>
            </a:xfrm>
          </p:grpSpPr>
          <p:sp>
            <p:nvSpPr>
              <p:cNvPr id="254" name="Freeform: Shape 253">
                <a:extLst>
                  <a:ext uri="{FF2B5EF4-FFF2-40B4-BE49-F238E27FC236}">
                    <a16:creationId xmlns:a16="http://schemas.microsoft.com/office/drawing/2014/main" id="{7420BABA-1578-4AA5-99BE-A54441406C33}"/>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5" name="Freeform: Shape 254">
                <a:extLst>
                  <a:ext uri="{FF2B5EF4-FFF2-40B4-BE49-F238E27FC236}">
                    <a16:creationId xmlns:a16="http://schemas.microsoft.com/office/drawing/2014/main" id="{9B92A266-F38C-483E-B8BB-46F52435BB14}"/>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6" name="Freeform: Shape 255">
                <a:extLst>
                  <a:ext uri="{FF2B5EF4-FFF2-40B4-BE49-F238E27FC236}">
                    <a16:creationId xmlns:a16="http://schemas.microsoft.com/office/drawing/2014/main" id="{D39C296A-16C3-4338-84A7-1583A25AAEF7}"/>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7" name="Freeform: Shape 256">
                <a:extLst>
                  <a:ext uri="{FF2B5EF4-FFF2-40B4-BE49-F238E27FC236}">
                    <a16:creationId xmlns:a16="http://schemas.microsoft.com/office/drawing/2014/main" id="{A50DE667-A464-4906-AB1B-07749E220C36}"/>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09" name="Group 208">
              <a:extLst>
                <a:ext uri="{FF2B5EF4-FFF2-40B4-BE49-F238E27FC236}">
                  <a16:creationId xmlns:a16="http://schemas.microsoft.com/office/drawing/2014/main" id="{33F49E72-5FDF-4DB3-BAB0-9D3CCF30A7BF}"/>
                </a:ext>
              </a:extLst>
            </p:cNvPr>
            <p:cNvGrpSpPr/>
            <p:nvPr/>
          </p:nvGrpSpPr>
          <p:grpSpPr>
            <a:xfrm>
              <a:off x="16778975" y="0"/>
              <a:ext cx="6770922" cy="6730857"/>
              <a:chOff x="8451075" y="2889337"/>
              <a:chExt cx="7485029" cy="7440738"/>
            </a:xfrm>
          </p:grpSpPr>
          <p:sp>
            <p:nvSpPr>
              <p:cNvPr id="250" name="Freeform: Shape 249">
                <a:extLst>
                  <a:ext uri="{FF2B5EF4-FFF2-40B4-BE49-F238E27FC236}">
                    <a16:creationId xmlns:a16="http://schemas.microsoft.com/office/drawing/2014/main" id="{BF227482-F02A-41A2-8BB6-CC6196C6DC0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1" name="Freeform: Shape 250">
                <a:extLst>
                  <a:ext uri="{FF2B5EF4-FFF2-40B4-BE49-F238E27FC236}">
                    <a16:creationId xmlns:a16="http://schemas.microsoft.com/office/drawing/2014/main" id="{E38D4A78-455B-478D-B22C-402C76475247}"/>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2" name="Freeform: Shape 251">
                <a:extLst>
                  <a:ext uri="{FF2B5EF4-FFF2-40B4-BE49-F238E27FC236}">
                    <a16:creationId xmlns:a16="http://schemas.microsoft.com/office/drawing/2014/main" id="{5ABD2906-6DAE-4A40-8620-0BF08FDF00B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53" name="Freeform: Shape 252">
                <a:extLst>
                  <a:ext uri="{FF2B5EF4-FFF2-40B4-BE49-F238E27FC236}">
                    <a16:creationId xmlns:a16="http://schemas.microsoft.com/office/drawing/2014/main" id="{896FA55A-CE84-43EF-A30C-93F9634229FE}"/>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0" name="Group 209">
              <a:extLst>
                <a:ext uri="{FF2B5EF4-FFF2-40B4-BE49-F238E27FC236}">
                  <a16:creationId xmlns:a16="http://schemas.microsoft.com/office/drawing/2014/main" id="{DDECDFF4-8C62-4981-8324-CB92133C3E87}"/>
                </a:ext>
              </a:extLst>
            </p:cNvPr>
            <p:cNvGrpSpPr/>
            <p:nvPr/>
          </p:nvGrpSpPr>
          <p:grpSpPr>
            <a:xfrm>
              <a:off x="13946872" y="7309998"/>
              <a:ext cx="5457706" cy="5425411"/>
              <a:chOff x="8451075" y="2889337"/>
              <a:chExt cx="7485029" cy="7440738"/>
            </a:xfrm>
          </p:grpSpPr>
          <p:sp>
            <p:nvSpPr>
              <p:cNvPr id="246" name="Freeform: Shape 245">
                <a:extLst>
                  <a:ext uri="{FF2B5EF4-FFF2-40B4-BE49-F238E27FC236}">
                    <a16:creationId xmlns:a16="http://schemas.microsoft.com/office/drawing/2014/main" id="{C8800F58-AF9C-40B5-AC2B-17C6BD13DBF4}"/>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7" name="Freeform: Shape 246">
                <a:extLst>
                  <a:ext uri="{FF2B5EF4-FFF2-40B4-BE49-F238E27FC236}">
                    <a16:creationId xmlns:a16="http://schemas.microsoft.com/office/drawing/2014/main" id="{44D87ACE-6A50-40CC-BA5D-EBFA7F7F4C26}"/>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8" name="Freeform: Shape 247">
                <a:extLst>
                  <a:ext uri="{FF2B5EF4-FFF2-40B4-BE49-F238E27FC236}">
                    <a16:creationId xmlns:a16="http://schemas.microsoft.com/office/drawing/2014/main" id="{93ED4128-C40D-446C-AA06-FE10BFE429E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9" name="Freeform: Shape 248">
                <a:extLst>
                  <a:ext uri="{FF2B5EF4-FFF2-40B4-BE49-F238E27FC236}">
                    <a16:creationId xmlns:a16="http://schemas.microsoft.com/office/drawing/2014/main" id="{1535F149-74D5-4B00-BE8A-61AEA74F99E9}"/>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1" name="Group 210">
              <a:extLst>
                <a:ext uri="{FF2B5EF4-FFF2-40B4-BE49-F238E27FC236}">
                  <a16:creationId xmlns:a16="http://schemas.microsoft.com/office/drawing/2014/main" id="{43517A8F-2CD3-405C-BAC0-82DF70CB5208}"/>
                </a:ext>
              </a:extLst>
            </p:cNvPr>
            <p:cNvGrpSpPr/>
            <p:nvPr/>
          </p:nvGrpSpPr>
          <p:grpSpPr>
            <a:xfrm>
              <a:off x="6232165" y="11676070"/>
              <a:ext cx="4317368" cy="4291821"/>
              <a:chOff x="8451075" y="2889337"/>
              <a:chExt cx="7485029" cy="7440738"/>
            </a:xfrm>
          </p:grpSpPr>
          <p:sp>
            <p:nvSpPr>
              <p:cNvPr id="242" name="Freeform: Shape 241">
                <a:extLst>
                  <a:ext uri="{FF2B5EF4-FFF2-40B4-BE49-F238E27FC236}">
                    <a16:creationId xmlns:a16="http://schemas.microsoft.com/office/drawing/2014/main" id="{293E26A5-E68E-4C54-A166-63C8BC0324AC}"/>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3" name="Freeform: Shape 242">
                <a:extLst>
                  <a:ext uri="{FF2B5EF4-FFF2-40B4-BE49-F238E27FC236}">
                    <a16:creationId xmlns:a16="http://schemas.microsoft.com/office/drawing/2014/main" id="{6C57D5D7-4782-4F67-9E31-8EA45CAC4BC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4" name="Freeform: Shape 243">
                <a:extLst>
                  <a:ext uri="{FF2B5EF4-FFF2-40B4-BE49-F238E27FC236}">
                    <a16:creationId xmlns:a16="http://schemas.microsoft.com/office/drawing/2014/main" id="{AC9CB6B7-0E79-47E5-B200-E6341817A0C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5" name="Freeform: Shape 244">
                <a:extLst>
                  <a:ext uri="{FF2B5EF4-FFF2-40B4-BE49-F238E27FC236}">
                    <a16:creationId xmlns:a16="http://schemas.microsoft.com/office/drawing/2014/main" id="{096E84B5-7B85-4D71-A790-08CAD9B024E5}"/>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2" name="Group 211">
              <a:extLst>
                <a:ext uri="{FF2B5EF4-FFF2-40B4-BE49-F238E27FC236}">
                  <a16:creationId xmlns:a16="http://schemas.microsoft.com/office/drawing/2014/main" id="{FD5D87EC-AF3B-4001-9D9A-6141EA16B241}"/>
                </a:ext>
              </a:extLst>
            </p:cNvPr>
            <p:cNvGrpSpPr/>
            <p:nvPr/>
          </p:nvGrpSpPr>
          <p:grpSpPr>
            <a:xfrm>
              <a:off x="1992607" y="16558804"/>
              <a:ext cx="7255892" cy="7212957"/>
              <a:chOff x="8451075" y="2889337"/>
              <a:chExt cx="7485029" cy="7440738"/>
            </a:xfrm>
          </p:grpSpPr>
          <p:sp>
            <p:nvSpPr>
              <p:cNvPr id="238" name="Freeform: Shape 237">
                <a:extLst>
                  <a:ext uri="{FF2B5EF4-FFF2-40B4-BE49-F238E27FC236}">
                    <a16:creationId xmlns:a16="http://schemas.microsoft.com/office/drawing/2014/main" id="{B549E290-903A-487B-96AC-C47E4752F67E}"/>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9" name="Freeform: Shape 238">
                <a:extLst>
                  <a:ext uri="{FF2B5EF4-FFF2-40B4-BE49-F238E27FC236}">
                    <a16:creationId xmlns:a16="http://schemas.microsoft.com/office/drawing/2014/main" id="{2A467545-6480-4145-9E8F-8FAD3482BE19}"/>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0" name="Freeform: Shape 239">
                <a:extLst>
                  <a:ext uri="{FF2B5EF4-FFF2-40B4-BE49-F238E27FC236}">
                    <a16:creationId xmlns:a16="http://schemas.microsoft.com/office/drawing/2014/main" id="{4E0614CD-311E-425D-A571-F0CC443D8084}"/>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41" name="Freeform: Shape 240">
                <a:extLst>
                  <a:ext uri="{FF2B5EF4-FFF2-40B4-BE49-F238E27FC236}">
                    <a16:creationId xmlns:a16="http://schemas.microsoft.com/office/drawing/2014/main" id="{90137E8C-3AEE-4DD1-BF3B-66B29AA7CD8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3" name="Group 212">
              <a:extLst>
                <a:ext uri="{FF2B5EF4-FFF2-40B4-BE49-F238E27FC236}">
                  <a16:creationId xmlns:a16="http://schemas.microsoft.com/office/drawing/2014/main" id="{5EBFB20D-1DA0-4C25-9BDF-AFD317843FC0}"/>
                </a:ext>
              </a:extLst>
            </p:cNvPr>
            <p:cNvGrpSpPr/>
            <p:nvPr/>
          </p:nvGrpSpPr>
          <p:grpSpPr>
            <a:xfrm>
              <a:off x="19404578" y="14885624"/>
              <a:ext cx="4871833" cy="4843006"/>
              <a:chOff x="8451075" y="2889337"/>
              <a:chExt cx="7485029" cy="7440738"/>
            </a:xfrm>
          </p:grpSpPr>
          <p:sp>
            <p:nvSpPr>
              <p:cNvPr id="234" name="Freeform: Shape 233">
                <a:extLst>
                  <a:ext uri="{FF2B5EF4-FFF2-40B4-BE49-F238E27FC236}">
                    <a16:creationId xmlns:a16="http://schemas.microsoft.com/office/drawing/2014/main" id="{786ABE2C-BFC6-4D7C-83F4-5F7FE898C06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5" name="Freeform: Shape 234">
                <a:extLst>
                  <a:ext uri="{FF2B5EF4-FFF2-40B4-BE49-F238E27FC236}">
                    <a16:creationId xmlns:a16="http://schemas.microsoft.com/office/drawing/2014/main" id="{E9AFA612-2691-42D2-A1FB-1DD4804B199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6" name="Freeform: Shape 235">
                <a:extLst>
                  <a:ext uri="{FF2B5EF4-FFF2-40B4-BE49-F238E27FC236}">
                    <a16:creationId xmlns:a16="http://schemas.microsoft.com/office/drawing/2014/main" id="{71EAB280-6C14-43DA-93CA-04EE7A5DBDE0}"/>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7" name="Freeform: Shape 236">
                <a:extLst>
                  <a:ext uri="{FF2B5EF4-FFF2-40B4-BE49-F238E27FC236}">
                    <a16:creationId xmlns:a16="http://schemas.microsoft.com/office/drawing/2014/main" id="{828FB408-A22D-4505-80DA-E15C9F5AA29B}"/>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4" name="Group 213">
              <a:extLst>
                <a:ext uri="{FF2B5EF4-FFF2-40B4-BE49-F238E27FC236}">
                  <a16:creationId xmlns:a16="http://schemas.microsoft.com/office/drawing/2014/main" id="{C32DF17C-7D7E-4C94-8043-435ECC16C8CB}"/>
                </a:ext>
              </a:extLst>
            </p:cNvPr>
            <p:cNvGrpSpPr/>
            <p:nvPr/>
          </p:nvGrpSpPr>
          <p:grpSpPr>
            <a:xfrm>
              <a:off x="12436225" y="14174681"/>
              <a:ext cx="5457706" cy="5425411"/>
              <a:chOff x="8451075" y="2889337"/>
              <a:chExt cx="7485029" cy="7440738"/>
            </a:xfrm>
          </p:grpSpPr>
          <p:sp>
            <p:nvSpPr>
              <p:cNvPr id="230" name="Freeform: Shape 229">
                <a:extLst>
                  <a:ext uri="{FF2B5EF4-FFF2-40B4-BE49-F238E27FC236}">
                    <a16:creationId xmlns:a16="http://schemas.microsoft.com/office/drawing/2014/main" id="{791F8431-D467-4F66-BA66-8A7B2EF10A5D}"/>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1" name="Freeform: Shape 230">
                <a:extLst>
                  <a:ext uri="{FF2B5EF4-FFF2-40B4-BE49-F238E27FC236}">
                    <a16:creationId xmlns:a16="http://schemas.microsoft.com/office/drawing/2014/main" id="{062E62AA-1961-4A06-9F2E-6248866FBF4C}"/>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2" name="Freeform: Shape 231">
                <a:extLst>
                  <a:ext uri="{FF2B5EF4-FFF2-40B4-BE49-F238E27FC236}">
                    <a16:creationId xmlns:a16="http://schemas.microsoft.com/office/drawing/2014/main" id="{74EAB64F-4245-4785-A614-66C4AAC825AA}"/>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33" name="Freeform: Shape 232">
                <a:extLst>
                  <a:ext uri="{FF2B5EF4-FFF2-40B4-BE49-F238E27FC236}">
                    <a16:creationId xmlns:a16="http://schemas.microsoft.com/office/drawing/2014/main" id="{B5A4A5C9-269B-47BF-B825-959D6D0337A0}"/>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5" name="Group 214">
              <a:extLst>
                <a:ext uri="{FF2B5EF4-FFF2-40B4-BE49-F238E27FC236}">
                  <a16:creationId xmlns:a16="http://schemas.microsoft.com/office/drawing/2014/main" id="{28ED0BB9-3CC4-4A59-96E3-CA077C9D4196}"/>
                </a:ext>
              </a:extLst>
            </p:cNvPr>
            <p:cNvGrpSpPr/>
            <p:nvPr/>
          </p:nvGrpSpPr>
          <p:grpSpPr>
            <a:xfrm>
              <a:off x="18886364" y="20271861"/>
              <a:ext cx="6770922" cy="6730857"/>
              <a:chOff x="8451075" y="2889337"/>
              <a:chExt cx="7485029" cy="7440738"/>
            </a:xfrm>
          </p:grpSpPr>
          <p:sp>
            <p:nvSpPr>
              <p:cNvPr id="226" name="Freeform: Shape 225">
                <a:extLst>
                  <a:ext uri="{FF2B5EF4-FFF2-40B4-BE49-F238E27FC236}">
                    <a16:creationId xmlns:a16="http://schemas.microsoft.com/office/drawing/2014/main" id="{447CCFEA-5C67-4EE5-9F57-C7F1A3333FDD}"/>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7" name="Freeform: Shape 226">
                <a:extLst>
                  <a:ext uri="{FF2B5EF4-FFF2-40B4-BE49-F238E27FC236}">
                    <a16:creationId xmlns:a16="http://schemas.microsoft.com/office/drawing/2014/main" id="{8662F1F8-5DAC-490B-8019-CF408726658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8" name="Freeform: Shape 227">
                <a:extLst>
                  <a:ext uri="{FF2B5EF4-FFF2-40B4-BE49-F238E27FC236}">
                    <a16:creationId xmlns:a16="http://schemas.microsoft.com/office/drawing/2014/main" id="{14F3C1D3-A85E-4E24-8DB8-8457BDDA8F33}"/>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9" name="Freeform: Shape 228">
                <a:extLst>
                  <a:ext uri="{FF2B5EF4-FFF2-40B4-BE49-F238E27FC236}">
                    <a16:creationId xmlns:a16="http://schemas.microsoft.com/office/drawing/2014/main" id="{11137934-7BD3-4D40-8762-47BDDC62BFFF}"/>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6" name="Group 215">
              <a:extLst>
                <a:ext uri="{FF2B5EF4-FFF2-40B4-BE49-F238E27FC236}">
                  <a16:creationId xmlns:a16="http://schemas.microsoft.com/office/drawing/2014/main" id="{7E84E8CC-23C6-4249-804F-4ADB0FB27D86}"/>
                </a:ext>
              </a:extLst>
            </p:cNvPr>
            <p:cNvGrpSpPr/>
            <p:nvPr/>
          </p:nvGrpSpPr>
          <p:grpSpPr>
            <a:xfrm>
              <a:off x="5941124" y="26049663"/>
              <a:ext cx="4458599" cy="4432217"/>
              <a:chOff x="8451075" y="2889337"/>
              <a:chExt cx="7485029" cy="7440738"/>
            </a:xfrm>
          </p:grpSpPr>
          <p:sp>
            <p:nvSpPr>
              <p:cNvPr id="222" name="Freeform: Shape 221">
                <a:extLst>
                  <a:ext uri="{FF2B5EF4-FFF2-40B4-BE49-F238E27FC236}">
                    <a16:creationId xmlns:a16="http://schemas.microsoft.com/office/drawing/2014/main" id="{553E2F58-40B3-475B-8B79-0CB2F960EC91}"/>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3" name="Freeform: Shape 222">
                <a:extLst>
                  <a:ext uri="{FF2B5EF4-FFF2-40B4-BE49-F238E27FC236}">
                    <a16:creationId xmlns:a16="http://schemas.microsoft.com/office/drawing/2014/main" id="{CD8E34F1-76F7-4634-92D1-965E86369426}"/>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4" name="Freeform: Shape 223">
                <a:extLst>
                  <a:ext uri="{FF2B5EF4-FFF2-40B4-BE49-F238E27FC236}">
                    <a16:creationId xmlns:a16="http://schemas.microsoft.com/office/drawing/2014/main" id="{1C6282EB-1574-4577-B605-879420825DA5}"/>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5" name="Freeform: Shape 224">
                <a:extLst>
                  <a:ext uri="{FF2B5EF4-FFF2-40B4-BE49-F238E27FC236}">
                    <a16:creationId xmlns:a16="http://schemas.microsoft.com/office/drawing/2014/main" id="{0D3FC80B-3B4A-4078-AFC2-1AAABF330F2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217" name="Group 216">
              <a:extLst>
                <a:ext uri="{FF2B5EF4-FFF2-40B4-BE49-F238E27FC236}">
                  <a16:creationId xmlns:a16="http://schemas.microsoft.com/office/drawing/2014/main" id="{73C3DB93-176E-4547-94D1-6CFE8C977188}"/>
                </a:ext>
              </a:extLst>
            </p:cNvPr>
            <p:cNvGrpSpPr/>
            <p:nvPr/>
          </p:nvGrpSpPr>
          <p:grpSpPr>
            <a:xfrm>
              <a:off x="-444571" y="24913310"/>
              <a:ext cx="4871833" cy="4843006"/>
              <a:chOff x="8451075" y="2889337"/>
              <a:chExt cx="7485029" cy="7440738"/>
            </a:xfrm>
          </p:grpSpPr>
          <p:sp>
            <p:nvSpPr>
              <p:cNvPr id="218" name="Freeform: Shape 217">
                <a:extLst>
                  <a:ext uri="{FF2B5EF4-FFF2-40B4-BE49-F238E27FC236}">
                    <a16:creationId xmlns:a16="http://schemas.microsoft.com/office/drawing/2014/main" id="{AF9C9368-E13C-4A17-B9C8-7CE9EBE3F71D}"/>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9" name="Freeform: Shape 218">
                <a:extLst>
                  <a:ext uri="{FF2B5EF4-FFF2-40B4-BE49-F238E27FC236}">
                    <a16:creationId xmlns:a16="http://schemas.microsoft.com/office/drawing/2014/main" id="{36FA30FE-5336-4290-AFDF-69D1A45059BB}"/>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0" name="Freeform: Shape 219">
                <a:extLst>
                  <a:ext uri="{FF2B5EF4-FFF2-40B4-BE49-F238E27FC236}">
                    <a16:creationId xmlns:a16="http://schemas.microsoft.com/office/drawing/2014/main" id="{C6342CCE-74A5-43A5-A6F0-778EBDE51B3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21" name="Freeform: Shape 220">
                <a:extLst>
                  <a:ext uri="{FF2B5EF4-FFF2-40B4-BE49-F238E27FC236}">
                    <a16:creationId xmlns:a16="http://schemas.microsoft.com/office/drawing/2014/main" id="{7E3E1A86-38BD-4E96-A837-D96A1428F17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sp>
        <p:nvSpPr>
          <p:cNvPr id="15" name="TextBox 14">
            <a:extLst>
              <a:ext uri="{FF2B5EF4-FFF2-40B4-BE49-F238E27FC236}">
                <a16:creationId xmlns:a16="http://schemas.microsoft.com/office/drawing/2014/main" id="{89DAF6F2-076E-4B08-90EE-10B372441D1F}"/>
              </a:ext>
            </a:extLst>
          </p:cNvPr>
          <p:cNvSpPr txBox="1"/>
          <p:nvPr/>
        </p:nvSpPr>
        <p:spPr>
          <a:xfrm>
            <a:off x="4981496" y="3151285"/>
            <a:ext cx="2229009" cy="923330"/>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Importing the IMDb Movie Reviews’ Dataset </a:t>
            </a:r>
            <a:endParaRPr kumimoji="0" lang="en-US" sz="1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2ECF4AC9-59FC-48B4-9167-FD08537BB002}"/>
              </a:ext>
            </a:extLst>
          </p:cNvPr>
          <p:cNvSpPr/>
          <p:nvPr/>
        </p:nvSpPr>
        <p:spPr>
          <a:xfrm>
            <a:off x="11567604" y="4438835"/>
            <a:ext cx="470516" cy="443883"/>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026134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250">
        <p:pull dir="u"/>
      </p:transition>
    </mc:Choice>
    <mc:Fallback xmlns="">
      <p:transition spd="slow">
        <p:pull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00" fill="hold"/>
                                        <p:tgtEl>
                                          <p:spTgt spid="5"/>
                                        </p:tgtEl>
                                        <p:attrNameLst>
                                          <p:attrName>ppt_x</p:attrName>
                                        </p:attrNameLst>
                                      </p:cBhvr>
                                      <p:tavLst>
                                        <p:tav tm="0">
                                          <p:val>
                                            <p:strVal val="#ppt_x"/>
                                          </p:val>
                                        </p:tav>
                                        <p:tav tm="100000">
                                          <p:val>
                                            <p:strVal val="#ppt_x"/>
                                          </p:val>
                                        </p:tav>
                                      </p:tavLst>
                                    </p:anim>
                                    <p:anim calcmode="lin" valueType="num">
                                      <p:cBhvr additive="base">
                                        <p:cTn id="8" dur="12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200" fill="hold"/>
                                        <p:tgtEl>
                                          <p:spTgt spid="21"/>
                                        </p:tgtEl>
                                        <p:attrNameLst>
                                          <p:attrName>ppt_x</p:attrName>
                                        </p:attrNameLst>
                                      </p:cBhvr>
                                      <p:tavLst>
                                        <p:tav tm="0">
                                          <p:val>
                                            <p:strVal val="#ppt_x"/>
                                          </p:val>
                                        </p:tav>
                                        <p:tav tm="100000">
                                          <p:val>
                                            <p:strVal val="#ppt_x"/>
                                          </p:val>
                                        </p:tav>
                                      </p:tavLst>
                                    </p:anim>
                                    <p:anim calcmode="lin" valueType="num">
                                      <p:cBhvr additive="base">
                                        <p:cTn id="12" dur="1200" fill="hold"/>
                                        <p:tgtEl>
                                          <p:spTgt spid="21"/>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90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300"/>
                                        <p:tgtEl>
                                          <p:spTgt spid="48"/>
                                        </p:tgtEl>
                                      </p:cBhvr>
                                    </p:animEffect>
                                  </p:childTnLst>
                                </p:cTn>
                              </p:par>
                              <p:par>
                                <p:cTn id="16" presetID="2" presetClass="entr" presetSubtype="4" decel="100000" fill="hold" nodeType="withEffect">
                                  <p:stCondLst>
                                    <p:cond delay="300"/>
                                  </p:stCondLst>
                                  <p:childTnLst>
                                    <p:set>
                                      <p:cBhvr>
                                        <p:cTn id="17" dur="1" fill="hold">
                                          <p:stCondLst>
                                            <p:cond delay="0"/>
                                          </p:stCondLst>
                                        </p:cTn>
                                        <p:tgtEl>
                                          <p:spTgt spid="205"/>
                                        </p:tgtEl>
                                        <p:attrNameLst>
                                          <p:attrName>style.visibility</p:attrName>
                                        </p:attrNameLst>
                                      </p:cBhvr>
                                      <p:to>
                                        <p:strVal val="visible"/>
                                      </p:to>
                                    </p:set>
                                    <p:anim calcmode="lin" valueType="num">
                                      <p:cBhvr additive="base">
                                        <p:cTn id="18" dur="1500" fill="hold"/>
                                        <p:tgtEl>
                                          <p:spTgt spid="205"/>
                                        </p:tgtEl>
                                        <p:attrNameLst>
                                          <p:attrName>ppt_x</p:attrName>
                                        </p:attrNameLst>
                                      </p:cBhvr>
                                      <p:tavLst>
                                        <p:tav tm="0">
                                          <p:val>
                                            <p:strVal val="#ppt_x"/>
                                          </p:val>
                                        </p:tav>
                                        <p:tav tm="100000">
                                          <p:val>
                                            <p:strVal val="#ppt_x"/>
                                          </p:val>
                                        </p:tav>
                                      </p:tavLst>
                                    </p:anim>
                                    <p:anim calcmode="lin" valueType="num">
                                      <p:cBhvr additive="base">
                                        <p:cTn id="19" dur="1500" fill="hold"/>
                                        <p:tgtEl>
                                          <p:spTgt spid="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3565A05-6D5F-4C4F-B1EE-2AC7F005F0EA}"/>
              </a:ext>
            </a:extLst>
          </p:cNvPr>
          <p:cNvGrpSpPr/>
          <p:nvPr/>
        </p:nvGrpSpPr>
        <p:grpSpPr>
          <a:xfrm>
            <a:off x="5868437" y="-1086836"/>
            <a:ext cx="455126" cy="8469293"/>
            <a:chOff x="19391061" y="-4253615"/>
            <a:chExt cx="910371" cy="16940792"/>
          </a:xfrm>
        </p:grpSpPr>
        <p:pic>
          <p:nvPicPr>
            <p:cNvPr id="12" name="Graphic 11">
              <a:extLst>
                <a:ext uri="{FF2B5EF4-FFF2-40B4-BE49-F238E27FC236}">
                  <a16:creationId xmlns:a16="http://schemas.microsoft.com/office/drawing/2014/main" id="{444371EE-4590-4CD2-95D0-4CC87EAB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3278925"/>
              <a:ext cx="2859752" cy="910371"/>
            </a:xfrm>
            <a:prstGeom prst="rect">
              <a:avLst/>
            </a:prstGeom>
          </p:spPr>
        </p:pic>
        <p:pic>
          <p:nvPicPr>
            <p:cNvPr id="13" name="Graphic 12">
              <a:extLst>
                <a:ext uri="{FF2B5EF4-FFF2-40B4-BE49-F238E27FC236}">
                  <a16:creationId xmlns:a16="http://schemas.microsoft.com/office/drawing/2014/main" id="{78FB7B87-8D85-44A4-8AB4-DAA5F74CAF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495969"/>
              <a:ext cx="2859752" cy="910371"/>
            </a:xfrm>
            <a:prstGeom prst="rect">
              <a:avLst/>
            </a:prstGeom>
          </p:spPr>
        </p:pic>
        <p:pic>
          <p:nvPicPr>
            <p:cNvPr id="14" name="Graphic 13">
              <a:extLst>
                <a:ext uri="{FF2B5EF4-FFF2-40B4-BE49-F238E27FC236}">
                  <a16:creationId xmlns:a16="http://schemas.microsoft.com/office/drawing/2014/main" id="{6009D20B-3A3D-41C4-AFB2-E68BD4FB8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2326744"/>
              <a:ext cx="2859752" cy="910371"/>
            </a:xfrm>
            <a:prstGeom prst="rect">
              <a:avLst/>
            </a:prstGeom>
          </p:spPr>
        </p:pic>
        <p:pic>
          <p:nvPicPr>
            <p:cNvPr id="69" name="Graphic 68">
              <a:extLst>
                <a:ext uri="{FF2B5EF4-FFF2-40B4-BE49-F238E27FC236}">
                  <a16:creationId xmlns:a16="http://schemas.microsoft.com/office/drawing/2014/main" id="{20CEC279-E336-4164-81AA-FF16D5F135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5153073"/>
              <a:ext cx="2859752" cy="910371"/>
            </a:xfrm>
            <a:prstGeom prst="rect">
              <a:avLst/>
            </a:prstGeom>
          </p:spPr>
        </p:pic>
        <p:pic>
          <p:nvPicPr>
            <p:cNvPr id="70" name="Graphic 69">
              <a:extLst>
                <a:ext uri="{FF2B5EF4-FFF2-40B4-BE49-F238E27FC236}">
                  <a16:creationId xmlns:a16="http://schemas.microsoft.com/office/drawing/2014/main" id="{B0AAEBDA-BF2E-435C-A041-FC89DA450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7975786"/>
              <a:ext cx="2859752" cy="910371"/>
            </a:xfrm>
            <a:prstGeom prst="rect">
              <a:avLst/>
            </a:prstGeom>
          </p:spPr>
        </p:pic>
        <p:pic>
          <p:nvPicPr>
            <p:cNvPr id="71" name="Graphic 70">
              <a:extLst>
                <a:ext uri="{FF2B5EF4-FFF2-40B4-BE49-F238E27FC236}">
                  <a16:creationId xmlns:a16="http://schemas.microsoft.com/office/drawing/2014/main" id="{D251AFDB-4228-42C5-9A65-43E565B4D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8416371" y="10802115"/>
              <a:ext cx="2859752" cy="910371"/>
            </a:xfrm>
            <a:prstGeom prst="rect">
              <a:avLst/>
            </a:prstGeom>
          </p:spPr>
        </p:pic>
      </p:grpSp>
      <p:grpSp>
        <p:nvGrpSpPr>
          <p:cNvPr id="5" name="Group 4">
            <a:extLst>
              <a:ext uri="{FF2B5EF4-FFF2-40B4-BE49-F238E27FC236}">
                <a16:creationId xmlns:a16="http://schemas.microsoft.com/office/drawing/2014/main" id="{ACB86E3B-1609-49CF-BDC9-31F0D164C751}"/>
              </a:ext>
            </a:extLst>
          </p:cNvPr>
          <p:cNvGrpSpPr/>
          <p:nvPr/>
        </p:nvGrpSpPr>
        <p:grpSpPr>
          <a:xfrm>
            <a:off x="4004767" y="-4305914"/>
            <a:ext cx="4182467" cy="4411537"/>
            <a:chOff x="8736553" y="3611344"/>
            <a:chExt cx="6914068" cy="7292746"/>
          </a:xfrm>
        </p:grpSpPr>
        <p:sp>
          <p:nvSpPr>
            <p:cNvPr id="6" name="One">
              <a:extLst>
                <a:ext uri="{FF2B5EF4-FFF2-40B4-BE49-F238E27FC236}">
                  <a16:creationId xmlns:a16="http://schemas.microsoft.com/office/drawing/2014/main" id="{A50F673D-ADCC-4B74-9A65-DD8AE6144D5F}"/>
                </a:ext>
              </a:extLst>
            </p:cNvPr>
            <p:cNvSpPr/>
            <p:nvPr/>
          </p:nvSpPr>
          <p:spPr>
            <a:xfrm>
              <a:off x="9395686"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1"/>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7" name="Two">
              <a:extLst>
                <a:ext uri="{FF2B5EF4-FFF2-40B4-BE49-F238E27FC236}">
                  <a16:creationId xmlns:a16="http://schemas.microsoft.com/office/drawing/2014/main" id="{BB1C1FD0-B99A-4F38-896E-803C30700361}"/>
                </a:ext>
              </a:extLst>
            </p:cNvPr>
            <p:cNvSpPr/>
            <p:nvPr/>
          </p:nvSpPr>
          <p:spPr>
            <a:xfrm>
              <a:off x="9312957"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1">
                    <a:lumMod val="75000"/>
                  </a:schemeClr>
                </a:gs>
                <a:gs pos="0">
                  <a:schemeClr val="accent1"/>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8" name="Three">
              <a:extLst>
                <a:ext uri="{FF2B5EF4-FFF2-40B4-BE49-F238E27FC236}">
                  <a16:creationId xmlns:a16="http://schemas.microsoft.com/office/drawing/2014/main" id="{127FB52B-E3CB-4DC9-8BB4-AA6D8C6C5399}"/>
                </a:ext>
              </a:extLst>
            </p:cNvPr>
            <p:cNvSpPr/>
            <p:nvPr/>
          </p:nvSpPr>
          <p:spPr>
            <a:xfrm>
              <a:off x="8736553" y="4030932"/>
              <a:ext cx="6914068"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1">
                    <a:lumMod val="75000"/>
                  </a:schemeClr>
                </a:gs>
                <a:gs pos="19000">
                  <a:schemeClr val="accent1">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 name="Four">
              <a:extLst>
                <a:ext uri="{FF2B5EF4-FFF2-40B4-BE49-F238E27FC236}">
                  <a16:creationId xmlns:a16="http://schemas.microsoft.com/office/drawing/2014/main" id="{C14E20DF-68D2-4F6A-82BE-FC689C7DD536}"/>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1">
                    <a:lumMod val="60000"/>
                    <a:lumOff val="40000"/>
                  </a:schemeClr>
                </a:gs>
                <a:gs pos="9000">
                  <a:schemeClr val="accent1">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47" name="TextBox 46">
            <a:extLst>
              <a:ext uri="{FF2B5EF4-FFF2-40B4-BE49-F238E27FC236}">
                <a16:creationId xmlns:a16="http://schemas.microsoft.com/office/drawing/2014/main" id="{743E3848-44D0-4E81-B833-83D6D1840C93}"/>
              </a:ext>
            </a:extLst>
          </p:cNvPr>
          <p:cNvSpPr txBox="1"/>
          <p:nvPr/>
        </p:nvSpPr>
        <p:spPr>
          <a:xfrm>
            <a:off x="4981496" y="-2722445"/>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Start Here</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48" name="TextBox 47">
            <a:extLst>
              <a:ext uri="{FF2B5EF4-FFF2-40B4-BE49-F238E27FC236}">
                <a16:creationId xmlns:a16="http://schemas.microsoft.com/office/drawing/2014/main" id="{E5715D2A-5EE9-4347-8F4D-800D3EC5E2FF}"/>
              </a:ext>
            </a:extLst>
          </p:cNvPr>
          <p:cNvSpPr txBox="1"/>
          <p:nvPr/>
        </p:nvSpPr>
        <p:spPr>
          <a:xfrm>
            <a:off x="5495515" y="-3763974"/>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nvGrpSpPr>
          <p:cNvPr id="100" name="Group 99">
            <a:extLst>
              <a:ext uri="{FF2B5EF4-FFF2-40B4-BE49-F238E27FC236}">
                <a16:creationId xmlns:a16="http://schemas.microsoft.com/office/drawing/2014/main" id="{25A7445D-EC78-4F6C-868E-1EC68D1D8ADD}"/>
              </a:ext>
            </a:extLst>
          </p:cNvPr>
          <p:cNvGrpSpPr/>
          <p:nvPr/>
        </p:nvGrpSpPr>
        <p:grpSpPr>
          <a:xfrm>
            <a:off x="4194879" y="7247835"/>
            <a:ext cx="3802242" cy="4010488"/>
            <a:chOff x="8736552" y="3611344"/>
            <a:chExt cx="6914067" cy="7292746"/>
          </a:xfrm>
        </p:grpSpPr>
        <p:sp>
          <p:nvSpPr>
            <p:cNvPr id="101" name="One">
              <a:extLst>
                <a:ext uri="{FF2B5EF4-FFF2-40B4-BE49-F238E27FC236}">
                  <a16:creationId xmlns:a16="http://schemas.microsoft.com/office/drawing/2014/main" id="{007080C4-CF4B-4CE2-944F-327D78FC05BE}"/>
                </a:ext>
              </a:extLst>
            </p:cNvPr>
            <p:cNvSpPr/>
            <p:nvPr/>
          </p:nvSpPr>
          <p:spPr>
            <a:xfrm>
              <a:off x="9395685" y="3903128"/>
              <a:ext cx="5595802" cy="556060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3"/>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2" name="Two">
              <a:extLst>
                <a:ext uri="{FF2B5EF4-FFF2-40B4-BE49-F238E27FC236}">
                  <a16:creationId xmlns:a16="http://schemas.microsoft.com/office/drawing/2014/main" id="{BCBFB09D-1E3A-45C2-949B-A01B1D1051EE}"/>
                </a:ext>
              </a:extLst>
            </p:cNvPr>
            <p:cNvSpPr/>
            <p:nvPr/>
          </p:nvSpPr>
          <p:spPr>
            <a:xfrm>
              <a:off x="9312956" y="4030932"/>
              <a:ext cx="5761261" cy="5731667"/>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3">
                    <a:lumMod val="75000"/>
                  </a:schemeClr>
                </a:gs>
                <a:gs pos="0">
                  <a:schemeClr val="accent3"/>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3" name="Three">
              <a:extLst>
                <a:ext uri="{FF2B5EF4-FFF2-40B4-BE49-F238E27FC236}">
                  <a16:creationId xmlns:a16="http://schemas.microsoft.com/office/drawing/2014/main" id="{1A4726EF-9009-455F-AEB4-0D99FD563EF4}"/>
                </a:ext>
              </a:extLst>
            </p:cNvPr>
            <p:cNvSpPr/>
            <p:nvPr/>
          </p:nvSpPr>
          <p:spPr>
            <a:xfrm>
              <a:off x="8736552" y="4030932"/>
              <a:ext cx="6914067" cy="687315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3">
                    <a:lumMod val="75000"/>
                  </a:schemeClr>
                </a:gs>
                <a:gs pos="19000">
                  <a:schemeClr val="accent3">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04" name="Four">
              <a:extLst>
                <a:ext uri="{FF2B5EF4-FFF2-40B4-BE49-F238E27FC236}">
                  <a16:creationId xmlns:a16="http://schemas.microsoft.com/office/drawing/2014/main" id="{AFE8EC35-A45C-433D-B5A6-B0FA081F33E5}"/>
                </a:ext>
              </a:extLst>
            </p:cNvPr>
            <p:cNvSpPr/>
            <p:nvPr/>
          </p:nvSpPr>
          <p:spPr>
            <a:xfrm>
              <a:off x="9856768" y="3611344"/>
              <a:ext cx="4673638" cy="4652347"/>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3">
                    <a:lumMod val="60000"/>
                    <a:lumOff val="40000"/>
                  </a:schemeClr>
                </a:gs>
                <a:gs pos="9000">
                  <a:schemeClr val="accent3">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105" name="TextBox 104">
            <a:extLst>
              <a:ext uri="{FF2B5EF4-FFF2-40B4-BE49-F238E27FC236}">
                <a16:creationId xmlns:a16="http://schemas.microsoft.com/office/drawing/2014/main" id="{2A590914-F439-4428-B273-32AD66077974}"/>
              </a:ext>
            </a:extLst>
          </p:cNvPr>
          <p:cNvSpPr txBox="1"/>
          <p:nvPr/>
        </p:nvSpPr>
        <p:spPr>
          <a:xfrm>
            <a:off x="4981496" y="8658528"/>
            <a:ext cx="2229009" cy="677108"/>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entury Gothic"/>
                <a:ea typeface="+mn-ea"/>
                <a:cs typeface="+mn-cs"/>
              </a:rPr>
              <a:t>Creation Process</a:t>
            </a:r>
          </a:p>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a:ea typeface="+mn-ea"/>
                <a:cs typeface="+mn-cs"/>
              </a:rPr>
              <a:t>Donec ornare rutrum neque sit amet pellentesque. Nulla eget dictum tortor. </a:t>
            </a:r>
          </a:p>
        </p:txBody>
      </p:sp>
      <p:sp>
        <p:nvSpPr>
          <p:cNvPr id="106" name="TextBox 105">
            <a:extLst>
              <a:ext uri="{FF2B5EF4-FFF2-40B4-BE49-F238E27FC236}">
                <a16:creationId xmlns:a16="http://schemas.microsoft.com/office/drawing/2014/main" id="{DA03D902-45EF-44B8-AB4C-50BC4140C7BC}"/>
              </a:ext>
            </a:extLst>
          </p:cNvPr>
          <p:cNvSpPr txBox="1"/>
          <p:nvPr/>
        </p:nvSpPr>
        <p:spPr>
          <a:xfrm>
            <a:off x="5495515" y="7558568"/>
            <a:ext cx="1200971"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4" name="Rectangle 3">
            <a:extLst>
              <a:ext uri="{FF2B5EF4-FFF2-40B4-BE49-F238E27FC236}">
                <a16:creationId xmlns:a16="http://schemas.microsoft.com/office/drawing/2014/main" id="{9D7CF015-8212-464D-AD44-5FD3C23C99AD}"/>
              </a:ext>
            </a:extLst>
          </p:cNvPr>
          <p:cNvSpPr/>
          <p:nvPr/>
        </p:nvSpPr>
        <p:spPr>
          <a:xfrm>
            <a:off x="79899" y="105623"/>
            <a:ext cx="683581" cy="6552629"/>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84" name="Group 183">
            <a:extLst>
              <a:ext uri="{FF2B5EF4-FFF2-40B4-BE49-F238E27FC236}">
                <a16:creationId xmlns:a16="http://schemas.microsoft.com/office/drawing/2014/main" id="{ADFA045D-F708-4EAB-BA28-940A1ED48178}"/>
              </a:ext>
            </a:extLst>
          </p:cNvPr>
          <p:cNvGrpSpPr/>
          <p:nvPr/>
        </p:nvGrpSpPr>
        <p:grpSpPr>
          <a:xfrm>
            <a:off x="-222256" y="-2447543"/>
            <a:ext cx="13049229" cy="15238956"/>
            <a:chOff x="-444571" y="0"/>
            <a:chExt cx="26101857" cy="30481880"/>
          </a:xfrm>
        </p:grpSpPr>
        <p:grpSp>
          <p:nvGrpSpPr>
            <p:cNvPr id="185" name="Group 184">
              <a:extLst>
                <a:ext uri="{FF2B5EF4-FFF2-40B4-BE49-F238E27FC236}">
                  <a16:creationId xmlns:a16="http://schemas.microsoft.com/office/drawing/2014/main" id="{0E372D35-4D02-4232-8DCB-652F266BCEA3}"/>
                </a:ext>
              </a:extLst>
            </p:cNvPr>
            <p:cNvGrpSpPr/>
            <p:nvPr/>
          </p:nvGrpSpPr>
          <p:grpSpPr>
            <a:xfrm>
              <a:off x="12218517" y="20165282"/>
              <a:ext cx="5893125" cy="5858254"/>
              <a:chOff x="8451075" y="2889337"/>
              <a:chExt cx="7485029" cy="7440738"/>
            </a:xfrm>
          </p:grpSpPr>
          <p:sp>
            <p:nvSpPr>
              <p:cNvPr id="302" name="Freeform: Shape 301">
                <a:extLst>
                  <a:ext uri="{FF2B5EF4-FFF2-40B4-BE49-F238E27FC236}">
                    <a16:creationId xmlns:a16="http://schemas.microsoft.com/office/drawing/2014/main" id="{ADC915EA-68A0-446C-BB90-EF11FA0414B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3" name="Freeform: Shape 302">
                <a:extLst>
                  <a:ext uri="{FF2B5EF4-FFF2-40B4-BE49-F238E27FC236}">
                    <a16:creationId xmlns:a16="http://schemas.microsoft.com/office/drawing/2014/main" id="{58B624D0-BF9A-4704-A891-8D13E214BB55}"/>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4" name="Freeform: Shape 303">
                <a:extLst>
                  <a:ext uri="{FF2B5EF4-FFF2-40B4-BE49-F238E27FC236}">
                    <a16:creationId xmlns:a16="http://schemas.microsoft.com/office/drawing/2014/main" id="{17EDD48F-7C33-420F-885F-514475134C54}"/>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5" name="Freeform: Shape 304">
                <a:extLst>
                  <a:ext uri="{FF2B5EF4-FFF2-40B4-BE49-F238E27FC236}">
                    <a16:creationId xmlns:a16="http://schemas.microsoft.com/office/drawing/2014/main" id="{16ACBEEC-0DA2-4484-8BAB-02B428F51EC1}"/>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86" name="Group 185">
              <a:extLst>
                <a:ext uri="{FF2B5EF4-FFF2-40B4-BE49-F238E27FC236}">
                  <a16:creationId xmlns:a16="http://schemas.microsoft.com/office/drawing/2014/main" id="{F35ADC93-9399-4D95-877C-3AA543B0E850}"/>
                </a:ext>
              </a:extLst>
            </p:cNvPr>
            <p:cNvGrpSpPr/>
            <p:nvPr/>
          </p:nvGrpSpPr>
          <p:grpSpPr>
            <a:xfrm>
              <a:off x="4115323" y="344169"/>
              <a:ext cx="4317368" cy="4291821"/>
              <a:chOff x="8451075" y="2889337"/>
              <a:chExt cx="7485029" cy="7440738"/>
            </a:xfrm>
          </p:grpSpPr>
          <p:sp>
            <p:nvSpPr>
              <p:cNvPr id="298" name="Freeform: Shape 297">
                <a:extLst>
                  <a:ext uri="{FF2B5EF4-FFF2-40B4-BE49-F238E27FC236}">
                    <a16:creationId xmlns:a16="http://schemas.microsoft.com/office/drawing/2014/main" id="{96790015-C2BB-45D9-B265-45098F1F9BE0}"/>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9" name="Freeform: Shape 298">
                <a:extLst>
                  <a:ext uri="{FF2B5EF4-FFF2-40B4-BE49-F238E27FC236}">
                    <a16:creationId xmlns:a16="http://schemas.microsoft.com/office/drawing/2014/main" id="{E78287B4-1E47-40DA-89F8-B7F3F302AB64}"/>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0" name="Freeform: Shape 299">
                <a:extLst>
                  <a:ext uri="{FF2B5EF4-FFF2-40B4-BE49-F238E27FC236}">
                    <a16:creationId xmlns:a16="http://schemas.microsoft.com/office/drawing/2014/main" id="{49C94F17-6525-4A64-AF0D-BFA1479EC78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301" name="Freeform: Shape 300">
                <a:extLst>
                  <a:ext uri="{FF2B5EF4-FFF2-40B4-BE49-F238E27FC236}">
                    <a16:creationId xmlns:a16="http://schemas.microsoft.com/office/drawing/2014/main" id="{0051F6A7-E2B5-4498-8141-C25BC8E8F9D6}"/>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87" name="Group 186">
              <a:extLst>
                <a:ext uri="{FF2B5EF4-FFF2-40B4-BE49-F238E27FC236}">
                  <a16:creationId xmlns:a16="http://schemas.microsoft.com/office/drawing/2014/main" id="{727136C5-443A-43D5-B942-E07354C5745F}"/>
                </a:ext>
              </a:extLst>
            </p:cNvPr>
            <p:cNvGrpSpPr/>
            <p:nvPr/>
          </p:nvGrpSpPr>
          <p:grpSpPr>
            <a:xfrm>
              <a:off x="1238531" y="5226904"/>
              <a:ext cx="5893125" cy="5858254"/>
              <a:chOff x="8451075" y="2889337"/>
              <a:chExt cx="7485029" cy="7440738"/>
            </a:xfrm>
          </p:grpSpPr>
          <p:sp>
            <p:nvSpPr>
              <p:cNvPr id="294" name="Freeform: Shape 293">
                <a:extLst>
                  <a:ext uri="{FF2B5EF4-FFF2-40B4-BE49-F238E27FC236}">
                    <a16:creationId xmlns:a16="http://schemas.microsoft.com/office/drawing/2014/main" id="{3D895800-FC64-4390-982E-38E59A88FA28}"/>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5" name="Freeform: Shape 294">
                <a:extLst>
                  <a:ext uri="{FF2B5EF4-FFF2-40B4-BE49-F238E27FC236}">
                    <a16:creationId xmlns:a16="http://schemas.microsoft.com/office/drawing/2014/main" id="{C5AA5336-E591-455E-8C88-92B6C907074D}"/>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6" name="Freeform: Shape 295">
                <a:extLst>
                  <a:ext uri="{FF2B5EF4-FFF2-40B4-BE49-F238E27FC236}">
                    <a16:creationId xmlns:a16="http://schemas.microsoft.com/office/drawing/2014/main" id="{8F574B59-093F-49BB-AB82-214D1EDBEFA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7" name="Freeform: Shape 296">
                <a:extLst>
                  <a:ext uri="{FF2B5EF4-FFF2-40B4-BE49-F238E27FC236}">
                    <a16:creationId xmlns:a16="http://schemas.microsoft.com/office/drawing/2014/main" id="{83C8E2B0-232E-4287-BFF6-5D21D3F55734}"/>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88" name="Group 187">
              <a:extLst>
                <a:ext uri="{FF2B5EF4-FFF2-40B4-BE49-F238E27FC236}">
                  <a16:creationId xmlns:a16="http://schemas.microsoft.com/office/drawing/2014/main" id="{58935C2F-6F8E-4750-B005-F8AE2F950CE0}"/>
                </a:ext>
              </a:extLst>
            </p:cNvPr>
            <p:cNvGrpSpPr/>
            <p:nvPr/>
          </p:nvGrpSpPr>
          <p:grpSpPr>
            <a:xfrm>
              <a:off x="16778975" y="0"/>
              <a:ext cx="6770922" cy="6730857"/>
              <a:chOff x="8451075" y="2889337"/>
              <a:chExt cx="7485029" cy="7440738"/>
            </a:xfrm>
          </p:grpSpPr>
          <p:sp>
            <p:nvSpPr>
              <p:cNvPr id="290" name="Freeform: Shape 289">
                <a:extLst>
                  <a:ext uri="{FF2B5EF4-FFF2-40B4-BE49-F238E27FC236}">
                    <a16:creationId xmlns:a16="http://schemas.microsoft.com/office/drawing/2014/main" id="{0E5D5007-9A02-482A-8F8E-C28A05AAF8B5}"/>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1" name="Freeform: Shape 290">
                <a:extLst>
                  <a:ext uri="{FF2B5EF4-FFF2-40B4-BE49-F238E27FC236}">
                    <a16:creationId xmlns:a16="http://schemas.microsoft.com/office/drawing/2014/main" id="{9D394273-126A-4A06-A59B-5B0BB5FB666E}"/>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2" name="Freeform: Shape 291">
                <a:extLst>
                  <a:ext uri="{FF2B5EF4-FFF2-40B4-BE49-F238E27FC236}">
                    <a16:creationId xmlns:a16="http://schemas.microsoft.com/office/drawing/2014/main" id="{602C1F72-D01F-41E9-BFFC-B93895774326}"/>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93" name="Freeform: Shape 292">
                <a:extLst>
                  <a:ext uri="{FF2B5EF4-FFF2-40B4-BE49-F238E27FC236}">
                    <a16:creationId xmlns:a16="http://schemas.microsoft.com/office/drawing/2014/main" id="{60F86C1D-8935-47C5-B158-6C2EE34DFEB6}"/>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89" name="Group 188">
              <a:extLst>
                <a:ext uri="{FF2B5EF4-FFF2-40B4-BE49-F238E27FC236}">
                  <a16:creationId xmlns:a16="http://schemas.microsoft.com/office/drawing/2014/main" id="{6143B63A-6323-4EBD-9AD8-0E65258F8864}"/>
                </a:ext>
              </a:extLst>
            </p:cNvPr>
            <p:cNvGrpSpPr/>
            <p:nvPr/>
          </p:nvGrpSpPr>
          <p:grpSpPr>
            <a:xfrm>
              <a:off x="13946872" y="7309998"/>
              <a:ext cx="5457706" cy="5425411"/>
              <a:chOff x="8451075" y="2889337"/>
              <a:chExt cx="7485029" cy="7440738"/>
            </a:xfrm>
          </p:grpSpPr>
          <p:sp>
            <p:nvSpPr>
              <p:cNvPr id="286" name="Freeform: Shape 285">
                <a:extLst>
                  <a:ext uri="{FF2B5EF4-FFF2-40B4-BE49-F238E27FC236}">
                    <a16:creationId xmlns:a16="http://schemas.microsoft.com/office/drawing/2014/main" id="{91E1DF99-A0DD-44A7-B9B7-8E45DEFFFE48}"/>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7" name="Freeform: Shape 286">
                <a:extLst>
                  <a:ext uri="{FF2B5EF4-FFF2-40B4-BE49-F238E27FC236}">
                    <a16:creationId xmlns:a16="http://schemas.microsoft.com/office/drawing/2014/main" id="{15A9AC4B-E0D6-4267-A5CB-6369FFBA67B1}"/>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8" name="Freeform: Shape 287">
                <a:extLst>
                  <a:ext uri="{FF2B5EF4-FFF2-40B4-BE49-F238E27FC236}">
                    <a16:creationId xmlns:a16="http://schemas.microsoft.com/office/drawing/2014/main" id="{9CB116BD-3040-4BFE-B2EB-778DD0B29279}"/>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9" name="Freeform: Shape 288">
                <a:extLst>
                  <a:ext uri="{FF2B5EF4-FFF2-40B4-BE49-F238E27FC236}">
                    <a16:creationId xmlns:a16="http://schemas.microsoft.com/office/drawing/2014/main" id="{54A66CC2-E30C-4B7E-9DA1-A736175DC313}"/>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0" name="Group 189">
              <a:extLst>
                <a:ext uri="{FF2B5EF4-FFF2-40B4-BE49-F238E27FC236}">
                  <a16:creationId xmlns:a16="http://schemas.microsoft.com/office/drawing/2014/main" id="{7CDCAB2A-258C-43DF-90ED-9F46B728151F}"/>
                </a:ext>
              </a:extLst>
            </p:cNvPr>
            <p:cNvGrpSpPr/>
            <p:nvPr/>
          </p:nvGrpSpPr>
          <p:grpSpPr>
            <a:xfrm>
              <a:off x="6232165" y="11676070"/>
              <a:ext cx="4317368" cy="4291821"/>
              <a:chOff x="8451075" y="2889337"/>
              <a:chExt cx="7485029" cy="7440738"/>
            </a:xfrm>
          </p:grpSpPr>
          <p:sp>
            <p:nvSpPr>
              <p:cNvPr id="282" name="Freeform: Shape 281">
                <a:extLst>
                  <a:ext uri="{FF2B5EF4-FFF2-40B4-BE49-F238E27FC236}">
                    <a16:creationId xmlns:a16="http://schemas.microsoft.com/office/drawing/2014/main" id="{A7AB63AF-3F4B-4182-85A3-D959290BA906}"/>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3" name="Freeform: Shape 282">
                <a:extLst>
                  <a:ext uri="{FF2B5EF4-FFF2-40B4-BE49-F238E27FC236}">
                    <a16:creationId xmlns:a16="http://schemas.microsoft.com/office/drawing/2014/main" id="{A15BD5FA-E5B7-44F2-8545-123C106FE92E}"/>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4" name="Freeform: Shape 283">
                <a:extLst>
                  <a:ext uri="{FF2B5EF4-FFF2-40B4-BE49-F238E27FC236}">
                    <a16:creationId xmlns:a16="http://schemas.microsoft.com/office/drawing/2014/main" id="{149E9AFE-8462-4B07-AF08-AB2151CBB9E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5" name="Freeform: Shape 284">
                <a:extLst>
                  <a:ext uri="{FF2B5EF4-FFF2-40B4-BE49-F238E27FC236}">
                    <a16:creationId xmlns:a16="http://schemas.microsoft.com/office/drawing/2014/main" id="{E57B1C5F-EC09-422E-9F1B-368E798119BE}"/>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1" name="Group 190">
              <a:extLst>
                <a:ext uri="{FF2B5EF4-FFF2-40B4-BE49-F238E27FC236}">
                  <a16:creationId xmlns:a16="http://schemas.microsoft.com/office/drawing/2014/main" id="{FCBEBA13-42DC-4B4E-8DFC-8EAB083982DA}"/>
                </a:ext>
              </a:extLst>
            </p:cNvPr>
            <p:cNvGrpSpPr/>
            <p:nvPr/>
          </p:nvGrpSpPr>
          <p:grpSpPr>
            <a:xfrm>
              <a:off x="1992607" y="16558804"/>
              <a:ext cx="7255892" cy="7212957"/>
              <a:chOff x="8451075" y="2889337"/>
              <a:chExt cx="7485029" cy="7440738"/>
            </a:xfrm>
          </p:grpSpPr>
          <p:sp>
            <p:nvSpPr>
              <p:cNvPr id="278" name="Freeform: Shape 277">
                <a:extLst>
                  <a:ext uri="{FF2B5EF4-FFF2-40B4-BE49-F238E27FC236}">
                    <a16:creationId xmlns:a16="http://schemas.microsoft.com/office/drawing/2014/main" id="{644252FF-E6DE-4273-B21C-3F1142A07FEC}"/>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79" name="Freeform: Shape 278">
                <a:extLst>
                  <a:ext uri="{FF2B5EF4-FFF2-40B4-BE49-F238E27FC236}">
                    <a16:creationId xmlns:a16="http://schemas.microsoft.com/office/drawing/2014/main" id="{21ADA396-B0D2-4E80-A42B-9218BF2871BA}"/>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0" name="Freeform: Shape 279">
                <a:extLst>
                  <a:ext uri="{FF2B5EF4-FFF2-40B4-BE49-F238E27FC236}">
                    <a16:creationId xmlns:a16="http://schemas.microsoft.com/office/drawing/2014/main" id="{0F92A0B9-9D5C-448A-9E70-A8FA1A9431BD}"/>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81" name="Freeform: Shape 280">
                <a:extLst>
                  <a:ext uri="{FF2B5EF4-FFF2-40B4-BE49-F238E27FC236}">
                    <a16:creationId xmlns:a16="http://schemas.microsoft.com/office/drawing/2014/main" id="{965606A7-4609-4195-AAC3-65891A4ED8C5}"/>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2" name="Group 191">
              <a:extLst>
                <a:ext uri="{FF2B5EF4-FFF2-40B4-BE49-F238E27FC236}">
                  <a16:creationId xmlns:a16="http://schemas.microsoft.com/office/drawing/2014/main" id="{3791BC4D-617F-499C-A390-684D55001736}"/>
                </a:ext>
              </a:extLst>
            </p:cNvPr>
            <p:cNvGrpSpPr/>
            <p:nvPr/>
          </p:nvGrpSpPr>
          <p:grpSpPr>
            <a:xfrm>
              <a:off x="19404578" y="14885624"/>
              <a:ext cx="4871833" cy="4843006"/>
              <a:chOff x="8451075" y="2889337"/>
              <a:chExt cx="7485029" cy="7440738"/>
            </a:xfrm>
          </p:grpSpPr>
          <p:sp>
            <p:nvSpPr>
              <p:cNvPr id="213" name="Freeform: Shape 212">
                <a:extLst>
                  <a:ext uri="{FF2B5EF4-FFF2-40B4-BE49-F238E27FC236}">
                    <a16:creationId xmlns:a16="http://schemas.microsoft.com/office/drawing/2014/main" id="{EA57773F-798B-404B-9E4B-E5C800C861DA}"/>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75" name="Freeform: Shape 274">
                <a:extLst>
                  <a:ext uri="{FF2B5EF4-FFF2-40B4-BE49-F238E27FC236}">
                    <a16:creationId xmlns:a16="http://schemas.microsoft.com/office/drawing/2014/main" id="{225A8C16-7A37-4E7E-8078-C8CAD9534646}"/>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76" name="Freeform: Shape 275">
                <a:extLst>
                  <a:ext uri="{FF2B5EF4-FFF2-40B4-BE49-F238E27FC236}">
                    <a16:creationId xmlns:a16="http://schemas.microsoft.com/office/drawing/2014/main" id="{EE8101E3-7D60-4118-BF19-05E0030CB80E}"/>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77" name="Freeform: Shape 276">
                <a:extLst>
                  <a:ext uri="{FF2B5EF4-FFF2-40B4-BE49-F238E27FC236}">
                    <a16:creationId xmlns:a16="http://schemas.microsoft.com/office/drawing/2014/main" id="{0E8B1403-F226-48B1-8E70-39F8EEF18C0F}"/>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3" name="Group 192">
              <a:extLst>
                <a:ext uri="{FF2B5EF4-FFF2-40B4-BE49-F238E27FC236}">
                  <a16:creationId xmlns:a16="http://schemas.microsoft.com/office/drawing/2014/main" id="{CC0217EE-9B2C-41BD-8A6C-6FD2329596E8}"/>
                </a:ext>
              </a:extLst>
            </p:cNvPr>
            <p:cNvGrpSpPr/>
            <p:nvPr/>
          </p:nvGrpSpPr>
          <p:grpSpPr>
            <a:xfrm>
              <a:off x="12436225" y="14174681"/>
              <a:ext cx="5457706" cy="5425411"/>
              <a:chOff x="8451075" y="2889337"/>
              <a:chExt cx="7485029" cy="7440738"/>
            </a:xfrm>
          </p:grpSpPr>
          <p:sp>
            <p:nvSpPr>
              <p:cNvPr id="209" name="Freeform: Shape 208">
                <a:extLst>
                  <a:ext uri="{FF2B5EF4-FFF2-40B4-BE49-F238E27FC236}">
                    <a16:creationId xmlns:a16="http://schemas.microsoft.com/office/drawing/2014/main" id="{37F9A13B-6592-44FE-AE84-92E24840B065}"/>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0" name="Freeform: Shape 209">
                <a:extLst>
                  <a:ext uri="{FF2B5EF4-FFF2-40B4-BE49-F238E27FC236}">
                    <a16:creationId xmlns:a16="http://schemas.microsoft.com/office/drawing/2014/main" id="{561B3918-D701-4780-89CA-4B2F53A98FD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1" name="Freeform: Shape 210">
                <a:extLst>
                  <a:ext uri="{FF2B5EF4-FFF2-40B4-BE49-F238E27FC236}">
                    <a16:creationId xmlns:a16="http://schemas.microsoft.com/office/drawing/2014/main" id="{4455888C-F61D-46E6-AEE8-F953E24A0049}"/>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12" name="Freeform: Shape 211">
                <a:extLst>
                  <a:ext uri="{FF2B5EF4-FFF2-40B4-BE49-F238E27FC236}">
                    <a16:creationId xmlns:a16="http://schemas.microsoft.com/office/drawing/2014/main" id="{CA400557-BEFC-48A0-A3E1-9ED1E8764BCD}"/>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4" name="Group 193">
              <a:extLst>
                <a:ext uri="{FF2B5EF4-FFF2-40B4-BE49-F238E27FC236}">
                  <a16:creationId xmlns:a16="http://schemas.microsoft.com/office/drawing/2014/main" id="{C3EACC0F-63FF-4ED2-AD92-9DB2D54D75F1}"/>
                </a:ext>
              </a:extLst>
            </p:cNvPr>
            <p:cNvGrpSpPr/>
            <p:nvPr/>
          </p:nvGrpSpPr>
          <p:grpSpPr>
            <a:xfrm>
              <a:off x="18886364" y="20271861"/>
              <a:ext cx="6770922" cy="6730857"/>
              <a:chOff x="8451075" y="2889337"/>
              <a:chExt cx="7485029" cy="7440738"/>
            </a:xfrm>
          </p:grpSpPr>
          <p:sp>
            <p:nvSpPr>
              <p:cNvPr id="205" name="Freeform: Shape 204">
                <a:extLst>
                  <a:ext uri="{FF2B5EF4-FFF2-40B4-BE49-F238E27FC236}">
                    <a16:creationId xmlns:a16="http://schemas.microsoft.com/office/drawing/2014/main" id="{8F31B5CE-3C34-43D1-9583-8F836DC30801}"/>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6" name="Freeform: Shape 205">
                <a:extLst>
                  <a:ext uri="{FF2B5EF4-FFF2-40B4-BE49-F238E27FC236}">
                    <a16:creationId xmlns:a16="http://schemas.microsoft.com/office/drawing/2014/main" id="{1688985C-E992-46D1-B18A-DDB464CE1237}"/>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7" name="Freeform: Shape 206">
                <a:extLst>
                  <a:ext uri="{FF2B5EF4-FFF2-40B4-BE49-F238E27FC236}">
                    <a16:creationId xmlns:a16="http://schemas.microsoft.com/office/drawing/2014/main" id="{587B841E-8F34-43B8-AB60-B6965CC06F68}"/>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8" name="Freeform: Shape 207">
                <a:extLst>
                  <a:ext uri="{FF2B5EF4-FFF2-40B4-BE49-F238E27FC236}">
                    <a16:creationId xmlns:a16="http://schemas.microsoft.com/office/drawing/2014/main" id="{61EE75E5-945B-40D5-88B9-80D19AA42D5E}"/>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5" name="Group 194">
              <a:extLst>
                <a:ext uri="{FF2B5EF4-FFF2-40B4-BE49-F238E27FC236}">
                  <a16:creationId xmlns:a16="http://schemas.microsoft.com/office/drawing/2014/main" id="{56D9C0AD-27B0-45C8-B882-7BD1D809FE07}"/>
                </a:ext>
              </a:extLst>
            </p:cNvPr>
            <p:cNvGrpSpPr/>
            <p:nvPr/>
          </p:nvGrpSpPr>
          <p:grpSpPr>
            <a:xfrm>
              <a:off x="5941124" y="26049663"/>
              <a:ext cx="4458599" cy="4432217"/>
              <a:chOff x="8451075" y="2889337"/>
              <a:chExt cx="7485029" cy="7440738"/>
            </a:xfrm>
          </p:grpSpPr>
          <p:sp>
            <p:nvSpPr>
              <p:cNvPr id="201" name="Freeform: Shape 200">
                <a:extLst>
                  <a:ext uri="{FF2B5EF4-FFF2-40B4-BE49-F238E27FC236}">
                    <a16:creationId xmlns:a16="http://schemas.microsoft.com/office/drawing/2014/main" id="{FE5EF957-83F1-4386-B6CB-A77990A2A9DF}"/>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2" name="Freeform: Shape 201">
                <a:extLst>
                  <a:ext uri="{FF2B5EF4-FFF2-40B4-BE49-F238E27FC236}">
                    <a16:creationId xmlns:a16="http://schemas.microsoft.com/office/drawing/2014/main" id="{504393D6-9C45-4E88-9F49-22956B8CD0A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3" name="Freeform: Shape 202">
                <a:extLst>
                  <a:ext uri="{FF2B5EF4-FFF2-40B4-BE49-F238E27FC236}">
                    <a16:creationId xmlns:a16="http://schemas.microsoft.com/office/drawing/2014/main" id="{B6A58994-FCAA-4EA3-9A0F-5F46A1BB54CB}"/>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4" name="Freeform: Shape 203">
                <a:extLst>
                  <a:ext uri="{FF2B5EF4-FFF2-40B4-BE49-F238E27FC236}">
                    <a16:creationId xmlns:a16="http://schemas.microsoft.com/office/drawing/2014/main" id="{FBE1D687-6B7A-4284-B8B4-DEDFCB42C79A}"/>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nvGrpSpPr>
            <p:cNvPr id="196" name="Group 195">
              <a:extLst>
                <a:ext uri="{FF2B5EF4-FFF2-40B4-BE49-F238E27FC236}">
                  <a16:creationId xmlns:a16="http://schemas.microsoft.com/office/drawing/2014/main" id="{6DE9346F-6607-478D-8826-2A800CAAE016}"/>
                </a:ext>
              </a:extLst>
            </p:cNvPr>
            <p:cNvGrpSpPr/>
            <p:nvPr/>
          </p:nvGrpSpPr>
          <p:grpSpPr>
            <a:xfrm>
              <a:off x="-444571" y="24913310"/>
              <a:ext cx="4871833" cy="4843006"/>
              <a:chOff x="8451075" y="2889337"/>
              <a:chExt cx="7485029" cy="7440738"/>
            </a:xfrm>
          </p:grpSpPr>
          <p:sp>
            <p:nvSpPr>
              <p:cNvPr id="197" name="Freeform: Shape 196">
                <a:extLst>
                  <a:ext uri="{FF2B5EF4-FFF2-40B4-BE49-F238E27FC236}">
                    <a16:creationId xmlns:a16="http://schemas.microsoft.com/office/drawing/2014/main" id="{EC4F1614-97A7-4B27-A9B7-40B1E1EA0721}"/>
                  </a:ext>
                </a:extLst>
              </p:cNvPr>
              <p:cNvSpPr/>
              <p:nvPr/>
            </p:nvSpPr>
            <p:spPr>
              <a:xfrm>
                <a:off x="9167495" y="3709750"/>
                <a:ext cx="6057900" cy="6019801"/>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rgbClr val="EFF9FB"/>
              </a:solidFill>
              <a:ln w="9525" cap="flat">
                <a:noFill/>
                <a:prstDash val="solid"/>
                <a:miter/>
              </a:ln>
              <a:effectLst>
                <a:softEdge rad="4572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8" name="Freeform: Shape 197">
                <a:extLst>
                  <a:ext uri="{FF2B5EF4-FFF2-40B4-BE49-F238E27FC236}">
                    <a16:creationId xmlns:a16="http://schemas.microsoft.com/office/drawing/2014/main" id="{FCC0F145-CE15-42C6-B733-E2FD81E2FA8F}"/>
                  </a:ext>
                </a:extLst>
              </p:cNvPr>
              <p:cNvSpPr/>
              <p:nvPr/>
            </p:nvSpPr>
            <p:spPr>
              <a:xfrm>
                <a:off x="9075077" y="3848107"/>
                <a:ext cx="6237023" cy="6204984"/>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rgbClr val="EFF9FB"/>
                  </a:gs>
                  <a:gs pos="0">
                    <a:srgbClr val="FBDBEA"/>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199" name="Freeform: Shape 198">
                <a:extLst>
                  <a:ext uri="{FF2B5EF4-FFF2-40B4-BE49-F238E27FC236}">
                    <a16:creationId xmlns:a16="http://schemas.microsoft.com/office/drawing/2014/main" id="{6230C9A8-B3C2-499B-BCA1-16FE6A6926DF}"/>
                  </a:ext>
                </a:extLst>
              </p:cNvPr>
              <p:cNvSpPr/>
              <p:nvPr/>
            </p:nvSpPr>
            <p:spPr>
              <a:xfrm>
                <a:off x="8451075" y="2889337"/>
                <a:ext cx="7485029" cy="7440738"/>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100000">
                    <a:srgbClr val="EFF9FB"/>
                  </a:gs>
                  <a:gs pos="0">
                    <a:srgbClr val="B0A9DB"/>
                  </a:gs>
                </a:gsLst>
                <a:lin ang="16200000" scaled="1"/>
              </a:gradFill>
              <a:ln w="9525" cap="flat">
                <a:noFill/>
                <a:prstDash val="solid"/>
                <a:miter/>
              </a:ln>
              <a:effectLst>
                <a:softEdge rad="7747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200" name="Freeform: Shape 199">
                <a:extLst>
                  <a:ext uri="{FF2B5EF4-FFF2-40B4-BE49-F238E27FC236}">
                    <a16:creationId xmlns:a16="http://schemas.microsoft.com/office/drawing/2014/main" id="{941F829D-4331-4E91-A095-15D3ABDC8D8D}"/>
                  </a:ext>
                </a:extLst>
              </p:cNvPr>
              <p:cNvSpPr/>
              <p:nvPr/>
            </p:nvSpPr>
            <p:spPr>
              <a:xfrm>
                <a:off x="9663795" y="3421389"/>
                <a:ext cx="5059585" cy="5036536"/>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rgbClr val="FFFFFF">
                      <a:alpha val="66000"/>
                    </a:srgbClr>
                  </a:gs>
                  <a:gs pos="0">
                    <a:srgbClr val="B0A9DB">
                      <a:alpha val="0"/>
                    </a:srgb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grpSp>
      <p:grpSp>
        <p:nvGrpSpPr>
          <p:cNvPr id="92" name="Group 91">
            <a:extLst>
              <a:ext uri="{FF2B5EF4-FFF2-40B4-BE49-F238E27FC236}">
                <a16:creationId xmlns:a16="http://schemas.microsoft.com/office/drawing/2014/main" id="{F8F299CA-F8BA-4A46-A0E5-A5D9219D81BC}"/>
              </a:ext>
            </a:extLst>
          </p:cNvPr>
          <p:cNvGrpSpPr/>
          <p:nvPr/>
        </p:nvGrpSpPr>
        <p:grpSpPr>
          <a:xfrm>
            <a:off x="4194879" y="1706825"/>
            <a:ext cx="3802243" cy="4010488"/>
            <a:chOff x="1563688" y="3246708"/>
            <a:chExt cx="7605475" cy="8022019"/>
          </a:xfrm>
        </p:grpSpPr>
        <p:sp>
          <p:nvSpPr>
            <p:cNvPr id="93" name="One">
              <a:extLst>
                <a:ext uri="{FF2B5EF4-FFF2-40B4-BE49-F238E27FC236}">
                  <a16:creationId xmlns:a16="http://schemas.microsoft.com/office/drawing/2014/main" id="{55817D41-4332-4425-9B0B-08FE3138EFF5}"/>
                </a:ext>
              </a:extLst>
            </p:cNvPr>
            <p:cNvSpPr/>
            <p:nvPr/>
          </p:nvSpPr>
          <p:spPr>
            <a:xfrm>
              <a:off x="2288734" y="3567670"/>
              <a:ext cx="6155382" cy="6116668"/>
            </a:xfrm>
            <a:custGeom>
              <a:avLst/>
              <a:gdLst>
                <a:gd name="connsiteX0" fmla="*/ 6057900 w 6057900"/>
                <a:gd name="connsiteY0" fmla="*/ 3009900 h 6019800"/>
                <a:gd name="connsiteX1" fmla="*/ 3028950 w 6057900"/>
                <a:gd name="connsiteY1" fmla="*/ 6019800 h 6019800"/>
                <a:gd name="connsiteX2" fmla="*/ 0 w 6057900"/>
                <a:gd name="connsiteY2" fmla="*/ 3009900 h 6019800"/>
                <a:gd name="connsiteX3" fmla="*/ 3028950 w 6057900"/>
                <a:gd name="connsiteY3" fmla="*/ 0 h 6019800"/>
                <a:gd name="connsiteX4" fmla="*/ 6057900 w 6057900"/>
                <a:gd name="connsiteY4" fmla="*/ 3009900 h 601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900" h="6019800">
                  <a:moveTo>
                    <a:pt x="6057900" y="3009900"/>
                  </a:moveTo>
                  <a:cubicBezTo>
                    <a:pt x="6057900" y="4672222"/>
                    <a:pt x="4701793" y="6019800"/>
                    <a:pt x="3028950" y="6019800"/>
                  </a:cubicBezTo>
                  <a:cubicBezTo>
                    <a:pt x="1356107" y="6019800"/>
                    <a:pt x="0" y="4672222"/>
                    <a:pt x="0" y="3009900"/>
                  </a:cubicBezTo>
                  <a:cubicBezTo>
                    <a:pt x="0" y="1347578"/>
                    <a:pt x="1356107" y="0"/>
                    <a:pt x="3028950" y="0"/>
                  </a:cubicBezTo>
                  <a:cubicBezTo>
                    <a:pt x="4701793" y="0"/>
                    <a:pt x="6057900" y="1347578"/>
                    <a:pt x="6057900" y="3009900"/>
                  </a:cubicBezTo>
                  <a:close/>
                </a:path>
              </a:pathLst>
            </a:custGeom>
            <a:solidFill>
              <a:schemeClr val="accent2"/>
            </a:solidFill>
            <a:ln w="9525" cap="flat">
              <a:noFill/>
              <a:prstDash val="solid"/>
              <a:miter/>
            </a:ln>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4" name="Two">
              <a:extLst>
                <a:ext uri="{FF2B5EF4-FFF2-40B4-BE49-F238E27FC236}">
                  <a16:creationId xmlns:a16="http://schemas.microsoft.com/office/drawing/2014/main" id="{39A71E27-7456-43B1-95AB-3EF745A9F314}"/>
                </a:ext>
              </a:extLst>
            </p:cNvPr>
            <p:cNvSpPr/>
            <p:nvPr/>
          </p:nvSpPr>
          <p:spPr>
            <a:xfrm>
              <a:off x="2197732" y="3708255"/>
              <a:ext cx="6337387" cy="6304832"/>
            </a:xfrm>
            <a:custGeom>
              <a:avLst/>
              <a:gdLst>
                <a:gd name="connsiteX0" fmla="*/ 5568315 w 5562600"/>
                <a:gd name="connsiteY0" fmla="*/ 2767013 h 5534025"/>
                <a:gd name="connsiteX1" fmla="*/ 2784158 w 5562600"/>
                <a:gd name="connsiteY1" fmla="*/ 5534025 h 5534025"/>
                <a:gd name="connsiteX2" fmla="*/ 0 w 5562600"/>
                <a:gd name="connsiteY2" fmla="*/ 2767013 h 5534025"/>
                <a:gd name="connsiteX3" fmla="*/ 2784158 w 5562600"/>
                <a:gd name="connsiteY3" fmla="*/ 0 h 5534025"/>
                <a:gd name="connsiteX4" fmla="*/ 5568315 w 5562600"/>
                <a:gd name="connsiteY4" fmla="*/ 2767013 h 5534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600" h="5534025">
                  <a:moveTo>
                    <a:pt x="5568315" y="2767013"/>
                  </a:moveTo>
                  <a:cubicBezTo>
                    <a:pt x="5568315" y="4295192"/>
                    <a:pt x="4321805" y="5534025"/>
                    <a:pt x="2784158" y="5534025"/>
                  </a:cubicBezTo>
                  <a:cubicBezTo>
                    <a:pt x="1246510" y="5534025"/>
                    <a:pt x="0" y="4295192"/>
                    <a:pt x="0" y="2767013"/>
                  </a:cubicBezTo>
                  <a:cubicBezTo>
                    <a:pt x="0" y="1238834"/>
                    <a:pt x="1246510" y="0"/>
                    <a:pt x="2784158" y="0"/>
                  </a:cubicBezTo>
                  <a:cubicBezTo>
                    <a:pt x="4321805" y="0"/>
                    <a:pt x="5568315" y="1238834"/>
                    <a:pt x="5568315" y="2767013"/>
                  </a:cubicBezTo>
                  <a:close/>
                </a:path>
              </a:pathLst>
            </a:custGeom>
            <a:gradFill flip="none" rotWithShape="1">
              <a:gsLst>
                <a:gs pos="43000">
                  <a:schemeClr val="accent2">
                    <a:lumMod val="75000"/>
                  </a:schemeClr>
                </a:gs>
                <a:gs pos="0">
                  <a:schemeClr val="accent2"/>
                </a:gs>
              </a:gsLst>
              <a:lin ang="16200000" scaled="1"/>
              <a:tileRect/>
            </a:gradFill>
            <a:ln w="9525" cap="flat">
              <a:noFill/>
              <a:prstDash val="solid"/>
              <a:miter/>
            </a:ln>
            <a:effectLst>
              <a:softEdge rad="381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5" name="Three">
              <a:extLst>
                <a:ext uri="{FF2B5EF4-FFF2-40B4-BE49-F238E27FC236}">
                  <a16:creationId xmlns:a16="http://schemas.microsoft.com/office/drawing/2014/main" id="{50DD8299-5050-443B-9731-57409DC69CF9}"/>
                </a:ext>
              </a:extLst>
            </p:cNvPr>
            <p:cNvSpPr/>
            <p:nvPr/>
          </p:nvSpPr>
          <p:spPr>
            <a:xfrm>
              <a:off x="1563688" y="3708255"/>
              <a:ext cx="7605475" cy="7560472"/>
            </a:xfrm>
            <a:custGeom>
              <a:avLst/>
              <a:gdLst>
                <a:gd name="connsiteX0" fmla="*/ 4831080 w 4829175"/>
                <a:gd name="connsiteY0" fmla="*/ 2400300 h 4800600"/>
                <a:gd name="connsiteX1" fmla="*/ 2415540 w 4829175"/>
                <a:gd name="connsiteY1" fmla="*/ 4800600 h 4800600"/>
                <a:gd name="connsiteX2" fmla="*/ 0 w 4829175"/>
                <a:gd name="connsiteY2" fmla="*/ 2400300 h 4800600"/>
                <a:gd name="connsiteX3" fmla="*/ 2415540 w 4829175"/>
                <a:gd name="connsiteY3" fmla="*/ 0 h 4800600"/>
                <a:gd name="connsiteX4" fmla="*/ 4831080 w 4829175"/>
                <a:gd name="connsiteY4" fmla="*/ 2400300 h 480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175" h="4800600">
                  <a:moveTo>
                    <a:pt x="4831080" y="2400300"/>
                  </a:moveTo>
                  <a:cubicBezTo>
                    <a:pt x="4831080" y="3725949"/>
                    <a:pt x="3749606" y="4800600"/>
                    <a:pt x="2415540" y="4800600"/>
                  </a:cubicBezTo>
                  <a:cubicBezTo>
                    <a:pt x="1081474" y="4800600"/>
                    <a:pt x="0" y="3725949"/>
                    <a:pt x="0" y="2400300"/>
                  </a:cubicBezTo>
                  <a:cubicBezTo>
                    <a:pt x="0" y="1074651"/>
                    <a:pt x="1081474" y="0"/>
                    <a:pt x="2415540" y="0"/>
                  </a:cubicBezTo>
                  <a:cubicBezTo>
                    <a:pt x="3749606" y="0"/>
                    <a:pt x="4831080" y="1074651"/>
                    <a:pt x="4831080" y="2400300"/>
                  </a:cubicBezTo>
                  <a:close/>
                </a:path>
              </a:pathLst>
            </a:custGeom>
            <a:gradFill>
              <a:gsLst>
                <a:gs pos="84000">
                  <a:schemeClr val="accent2">
                    <a:lumMod val="75000"/>
                  </a:schemeClr>
                </a:gs>
                <a:gs pos="19000">
                  <a:schemeClr val="accent2">
                    <a:lumMod val="50000"/>
                  </a:schemeClr>
                </a:gs>
              </a:gsLst>
              <a:lin ang="16200000" scaled="1"/>
            </a:gradFill>
            <a:ln w="9525" cap="flat">
              <a:noFill/>
              <a:prstDash val="solid"/>
              <a:miter/>
            </a:ln>
            <a:effectLst>
              <a:softEdge rad="1270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sp>
          <p:nvSpPr>
            <p:cNvPr id="96" name="Four">
              <a:extLst>
                <a:ext uri="{FF2B5EF4-FFF2-40B4-BE49-F238E27FC236}">
                  <a16:creationId xmlns:a16="http://schemas.microsoft.com/office/drawing/2014/main" id="{2E968528-E244-4015-A824-3F8C50CF7363}"/>
                </a:ext>
              </a:extLst>
            </p:cNvPr>
            <p:cNvSpPr/>
            <p:nvPr/>
          </p:nvSpPr>
          <p:spPr>
            <a:xfrm>
              <a:off x="2795924" y="3246708"/>
              <a:ext cx="5141002" cy="5117581"/>
            </a:xfrm>
            <a:custGeom>
              <a:avLst/>
              <a:gdLst>
                <a:gd name="connsiteX0" fmla="*/ 4189095 w 4181475"/>
                <a:gd name="connsiteY0" fmla="*/ 2081213 h 4162425"/>
                <a:gd name="connsiteX1" fmla="*/ 2094548 w 4181475"/>
                <a:gd name="connsiteY1" fmla="*/ 4162425 h 4162425"/>
                <a:gd name="connsiteX2" fmla="*/ 0 w 4181475"/>
                <a:gd name="connsiteY2" fmla="*/ 2081213 h 4162425"/>
                <a:gd name="connsiteX3" fmla="*/ 2094548 w 4181475"/>
                <a:gd name="connsiteY3" fmla="*/ 0 h 4162425"/>
                <a:gd name="connsiteX4" fmla="*/ 4189095 w 4181475"/>
                <a:gd name="connsiteY4" fmla="*/ 2081213 h 416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475" h="4162425">
                  <a:moveTo>
                    <a:pt x="4189095" y="2081213"/>
                  </a:moveTo>
                  <a:cubicBezTo>
                    <a:pt x="4189095" y="3230635"/>
                    <a:pt x="3251335" y="4162425"/>
                    <a:pt x="2094548" y="4162425"/>
                  </a:cubicBezTo>
                  <a:cubicBezTo>
                    <a:pt x="937761" y="4162425"/>
                    <a:pt x="0" y="3230635"/>
                    <a:pt x="0" y="2081213"/>
                  </a:cubicBezTo>
                  <a:cubicBezTo>
                    <a:pt x="0" y="931791"/>
                    <a:pt x="937761" y="0"/>
                    <a:pt x="2094548" y="0"/>
                  </a:cubicBezTo>
                  <a:cubicBezTo>
                    <a:pt x="3251335" y="0"/>
                    <a:pt x="4189095" y="931791"/>
                    <a:pt x="4189095" y="2081213"/>
                  </a:cubicBezTo>
                  <a:close/>
                </a:path>
              </a:pathLst>
            </a:custGeom>
            <a:gradFill>
              <a:gsLst>
                <a:gs pos="100000">
                  <a:schemeClr val="accent2">
                    <a:lumMod val="60000"/>
                    <a:lumOff val="40000"/>
                  </a:schemeClr>
                </a:gs>
                <a:gs pos="9000">
                  <a:schemeClr val="accent2">
                    <a:lumMod val="40000"/>
                    <a:lumOff val="60000"/>
                    <a:alpha val="0"/>
                  </a:schemeClr>
                </a:gs>
              </a:gsLst>
              <a:lin ang="16200000" scaled="1"/>
            </a:gradFill>
            <a:ln w="9525" cap="flat">
              <a:noFill/>
              <a:prstDash val="solid"/>
              <a:miter/>
            </a:ln>
            <a:effectLst>
              <a:softEdge rad="508000"/>
            </a:effectLst>
          </p:spPr>
          <p:txBody>
            <a:bodyPr rot="0" spcFirstLastPara="0" vertOverflow="overflow" horzOverflow="overflow" vert="horz" wrap="square" lIns="22854" tIns="11427" rIns="22854" bIns="11427" numCol="1" spcCol="0" rtlCol="0" fromWordArt="0" anchor="ctr" anchorCtr="0" forceAA="0" compatLnSpc="1">
              <a:prstTxWarp prst="textNoShape">
                <a:avLst/>
              </a:prstTxWarp>
              <a:noAutofit/>
            </a:bodyPr>
            <a:lstStyle/>
            <a:p>
              <a:pPr marL="0" marR="0" lvl="0" indent="0" algn="l" defTabSz="114254" rtl="0" eaLnBrk="1" fontAlgn="auto" latinLnBrk="0" hangingPunct="1">
                <a:lnSpc>
                  <a:spcPct val="100000"/>
                </a:lnSpc>
                <a:spcBef>
                  <a:spcPts val="0"/>
                </a:spcBef>
                <a:spcAft>
                  <a:spcPts val="0"/>
                </a:spcAft>
                <a:buClrTx/>
                <a:buSzTx/>
                <a:buFontTx/>
                <a:buNone/>
                <a:tabLst/>
                <a:defRPr/>
              </a:pPr>
              <a:endParaRPr kumimoji="0" lang="en-US" sz="450" b="0" i="0" u="none" strike="noStrike" kern="1200" cap="none" spc="0" normalizeH="0" baseline="0" noProof="0">
                <a:ln>
                  <a:noFill/>
                </a:ln>
                <a:solidFill>
                  <a:srgbClr val="172144"/>
                </a:solidFill>
                <a:effectLst/>
                <a:uLnTx/>
                <a:uFillTx/>
                <a:latin typeface="Calibri"/>
                <a:ea typeface="+mn-ea"/>
                <a:cs typeface="+mn-cs"/>
              </a:endParaRPr>
            </a:p>
          </p:txBody>
        </p:sp>
      </p:grpSp>
      <p:sp>
        <p:nvSpPr>
          <p:cNvPr id="97" name="TextBox 96">
            <a:extLst>
              <a:ext uri="{FF2B5EF4-FFF2-40B4-BE49-F238E27FC236}">
                <a16:creationId xmlns:a16="http://schemas.microsoft.com/office/drawing/2014/main" id="{D63143EA-847B-42FE-97AB-724DD317F5FD}"/>
              </a:ext>
            </a:extLst>
          </p:cNvPr>
          <p:cNvSpPr txBox="1"/>
          <p:nvPr/>
        </p:nvSpPr>
        <p:spPr>
          <a:xfrm>
            <a:off x="4981496" y="3151285"/>
            <a:ext cx="2229009" cy="923330"/>
          </a:xfrm>
          <a:prstGeom prst="rect">
            <a:avLst/>
          </a:prstGeom>
          <a:noFill/>
        </p:spPr>
        <p:txBody>
          <a:bodyPr wrap="square" rtlCol="0">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Active Learning and Data Preprocessing</a:t>
            </a:r>
            <a:endParaRPr kumimoji="0" lang="en-US" sz="10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5220C68E-B97A-4F5D-99A3-70BDECC91BA6}"/>
              </a:ext>
            </a:extLst>
          </p:cNvPr>
          <p:cNvSpPr txBox="1"/>
          <p:nvPr/>
        </p:nvSpPr>
        <p:spPr>
          <a:xfrm>
            <a:off x="5629366" y="2051325"/>
            <a:ext cx="933269" cy="1154034"/>
          </a:xfrm>
          <a:prstGeom prst="rect">
            <a:avLst/>
          </a:prstGeom>
          <a:noFill/>
        </p:spPr>
        <p:txBody>
          <a:bodyPr wrap="none" rtlCol="0" anchor="ctr">
            <a:spAutoFit/>
          </a:bodyPr>
          <a:lstStyle/>
          <a:p>
            <a:pPr marL="0" marR="0" lvl="0" indent="0" algn="ctr" defTabSz="228554" rtl="0" eaLnBrk="1" fontAlgn="auto" latinLnBrk="0" hangingPunct="1">
              <a:lnSpc>
                <a:spcPct val="100000"/>
              </a:lnSpc>
              <a:spcBef>
                <a:spcPts val="0"/>
              </a:spcBef>
              <a:spcAft>
                <a:spcPts val="0"/>
              </a:spcAft>
              <a:buClrTx/>
              <a:buSzTx/>
              <a:buFontTx/>
              <a:buNone/>
              <a:tabLst/>
              <a:defRPr/>
            </a:pPr>
            <a:r>
              <a:rPr kumimoji="0" lang="en-US" sz="6899" b="1" i="0" u="none" strike="noStrike" kern="1200" cap="none" spc="0" normalizeH="0" baseline="0" noProof="0" dirty="0">
                <a:ln>
                  <a:noFill/>
                </a:ln>
                <a:solidFill>
                  <a:srgbClr val="FFFFFF"/>
                </a:solidFill>
                <a:effectLst/>
                <a:uLnTx/>
                <a:uFillTx/>
                <a:latin typeface="Century Gothic"/>
                <a:ea typeface="Open Sans Extrabold" panose="020B0906030804020204" pitchFamily="34" charset="0"/>
                <a:cs typeface="Open Sans Extrabold" panose="020B0906030804020204" pitchFamily="34" charset="0"/>
              </a:rPr>
              <a:t>2.</a:t>
            </a:r>
          </a:p>
        </p:txBody>
      </p:sp>
      <p:sp>
        <p:nvSpPr>
          <p:cNvPr id="99" name="Rectangle 98">
            <a:extLst>
              <a:ext uri="{FF2B5EF4-FFF2-40B4-BE49-F238E27FC236}">
                <a16:creationId xmlns:a16="http://schemas.microsoft.com/office/drawing/2014/main" id="{EAD1B5C2-D615-4A19-908C-421B14E38C8B}"/>
              </a:ext>
            </a:extLst>
          </p:cNvPr>
          <p:cNvSpPr/>
          <p:nvPr/>
        </p:nvSpPr>
        <p:spPr>
          <a:xfrm>
            <a:off x="11567604" y="4438835"/>
            <a:ext cx="470516" cy="443883"/>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682382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10.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ppt/theme/themeOverride11.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ppt/theme/themeOverride12.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13.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14.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15.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2.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3.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4.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5.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6.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7.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8.xml><?xml version="1.0" encoding="utf-8"?>
<a:themeOverride xmlns:a="http://schemas.openxmlformats.org/drawingml/2006/main">
  <a:clrScheme name="Nova">
    <a:dk1>
      <a:srgbClr val="172144"/>
    </a:dk1>
    <a:lt1>
      <a:srgbClr val="FFFFFF"/>
    </a:lt1>
    <a:dk2>
      <a:srgbClr val="0FA5F7"/>
    </a:dk2>
    <a:lt2>
      <a:srgbClr val="82E75D"/>
    </a:lt2>
    <a:accent1>
      <a:srgbClr val="FF9D5A"/>
    </a:accent1>
    <a:accent2>
      <a:srgbClr val="FF828E"/>
    </a:accent2>
    <a:accent3>
      <a:srgbClr val="FF66C1"/>
    </a:accent3>
    <a:accent4>
      <a:srgbClr val="BE50E0"/>
    </a:accent4>
    <a:accent5>
      <a:srgbClr val="7D39FF"/>
    </a:accent5>
    <a:accent6>
      <a:srgbClr val="466FFB"/>
    </a:accent6>
    <a:hlink>
      <a:srgbClr val="2F8299"/>
    </a:hlink>
    <a:folHlink>
      <a:srgbClr val="8C8C8C"/>
    </a:folHlink>
  </a:clrScheme>
</a:themeOverride>
</file>

<file path=ppt/theme/themeOverride9.xml><?xml version="1.0" encoding="utf-8"?>
<a:themeOverride xmlns:a="http://schemas.openxmlformats.org/drawingml/2006/main">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otalTime>2241</TotalTime>
  <Words>4849</Words>
  <Application>Microsoft Office PowerPoint</Application>
  <PresentationFormat>Widescreen</PresentationFormat>
  <Paragraphs>485</Paragraphs>
  <Slides>65</Slides>
  <Notes>9</Notes>
  <HiddenSlides>0</HiddenSlides>
  <MMClips>2</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65</vt:i4>
      </vt:variant>
    </vt:vector>
  </HeadingPairs>
  <TitlesOfParts>
    <vt:vector size="79" baseType="lpstr">
      <vt:lpstr>Arial</vt:lpstr>
      <vt:lpstr>Calibri</vt:lpstr>
      <vt:lpstr>Calibri Light</vt:lpstr>
      <vt:lpstr>Century Gothic</vt:lpstr>
      <vt:lpstr>Designball-Charts-01</vt:lpstr>
      <vt:lpstr>Designball-Documents-02</vt:lpstr>
      <vt:lpstr>Designball-Electronic-Device-01</vt:lpstr>
      <vt:lpstr>Designball-Social-01</vt:lpstr>
      <vt:lpstr>Open Sans Extrabold</vt:lpstr>
      <vt:lpstr>Office Theme</vt:lpstr>
      <vt:lpstr>9_Office Theme</vt:lpstr>
      <vt:lpstr>1_Office Theme</vt:lpstr>
      <vt:lpstr>3_Office Theme</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19BAI10148</dc:creator>
  <cp:lastModifiedBy>19BAI10148</cp:lastModifiedBy>
  <cp:revision>170</cp:revision>
  <dcterms:created xsi:type="dcterms:W3CDTF">2020-10-05T18:11:44Z</dcterms:created>
  <dcterms:modified xsi:type="dcterms:W3CDTF">2021-05-06T05:00:14Z</dcterms:modified>
</cp:coreProperties>
</file>